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rawings/drawing1.xml" ContentType="application/vnd.openxmlformats-officedocument.drawingml.chartshapes+xml"/>
  <Override PartName="/ppt/notesSlides/notesSlide2.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Ex1.xml" ContentType="application/vnd.ms-office.chartex+xml"/>
  <Override PartName="/ppt/charts/style1.xml" ContentType="application/vnd.ms-office.chartstyle+xml"/>
  <Override PartName="/ppt/charts/colors1.xml" ContentType="application/vnd.ms-office.chartcolorstyle+xml"/>
  <Override PartName="/ppt/charts/chart14.xml" ContentType="application/vnd.openxmlformats-officedocument.drawingml.chart+xml"/>
  <Override PartName="/ppt/charts/style2.xml" ContentType="application/vnd.ms-office.chartstyle+xml"/>
  <Override PartName="/ppt/charts/colors2.xml" ContentType="application/vnd.ms-office.chartcolorstyle+xml"/>
  <Override PartName="/ppt/charts/chart15.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charts/chart16.xml" ContentType="application/vnd.openxmlformats-officedocument.drawingml.chart+xml"/>
  <Override PartName="/ppt/charts/style4.xml" ContentType="application/vnd.ms-office.chartstyle+xml"/>
  <Override PartName="/ppt/charts/colors4.xml" ContentType="application/vnd.ms-office.chartcolorstyl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0.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728" r:id="rId3"/>
  </p:sldMasterIdLst>
  <p:notesMasterIdLst>
    <p:notesMasterId r:id="rId158"/>
  </p:notesMasterIdLst>
  <p:handoutMasterIdLst>
    <p:handoutMasterId r:id="rId159"/>
  </p:handoutMasterIdLst>
  <p:sldIdLst>
    <p:sldId id="256" r:id="rId4"/>
    <p:sldId id="392" r:id="rId5"/>
    <p:sldId id="395" r:id="rId6"/>
    <p:sldId id="805" r:id="rId7"/>
    <p:sldId id="806" r:id="rId8"/>
    <p:sldId id="807" r:id="rId9"/>
    <p:sldId id="521" r:id="rId10"/>
    <p:sldId id="808" r:id="rId11"/>
    <p:sldId id="824" r:id="rId12"/>
    <p:sldId id="523" r:id="rId13"/>
    <p:sldId id="809" r:id="rId14"/>
    <p:sldId id="810" r:id="rId15"/>
    <p:sldId id="811" r:id="rId16"/>
    <p:sldId id="812" r:id="rId17"/>
    <p:sldId id="813" r:id="rId18"/>
    <p:sldId id="814" r:id="rId19"/>
    <p:sldId id="815" r:id="rId20"/>
    <p:sldId id="529" r:id="rId21"/>
    <p:sldId id="632" r:id="rId22"/>
    <p:sldId id="816" r:id="rId23"/>
    <p:sldId id="817" r:id="rId24"/>
    <p:sldId id="530" r:id="rId25"/>
    <p:sldId id="633" r:id="rId26"/>
    <p:sldId id="532" r:id="rId27"/>
    <p:sldId id="818" r:id="rId28"/>
    <p:sldId id="819" r:id="rId29"/>
    <p:sldId id="820" r:id="rId30"/>
    <p:sldId id="821" r:id="rId31"/>
    <p:sldId id="822" r:id="rId32"/>
    <p:sldId id="823" r:id="rId33"/>
    <p:sldId id="825" r:id="rId34"/>
    <p:sldId id="826" r:id="rId35"/>
    <p:sldId id="827" r:id="rId36"/>
    <p:sldId id="828" r:id="rId37"/>
    <p:sldId id="829" r:id="rId38"/>
    <p:sldId id="830" r:id="rId39"/>
    <p:sldId id="831" r:id="rId40"/>
    <p:sldId id="832" r:id="rId41"/>
    <p:sldId id="836" r:id="rId42"/>
    <p:sldId id="835" r:id="rId43"/>
    <p:sldId id="837" r:id="rId44"/>
    <p:sldId id="838" r:id="rId45"/>
    <p:sldId id="839" r:id="rId46"/>
    <p:sldId id="840" r:id="rId47"/>
    <p:sldId id="841" r:id="rId48"/>
    <p:sldId id="842" r:id="rId49"/>
    <p:sldId id="843" r:id="rId50"/>
    <p:sldId id="844" r:id="rId51"/>
    <p:sldId id="845" r:id="rId52"/>
    <p:sldId id="846" r:id="rId53"/>
    <p:sldId id="850" r:id="rId54"/>
    <p:sldId id="851" r:id="rId55"/>
    <p:sldId id="852" r:id="rId56"/>
    <p:sldId id="853" r:id="rId57"/>
    <p:sldId id="854" r:id="rId58"/>
    <p:sldId id="855" r:id="rId59"/>
    <p:sldId id="427" r:id="rId60"/>
    <p:sldId id="428" r:id="rId61"/>
    <p:sldId id="429" r:id="rId62"/>
    <p:sldId id="856" r:id="rId63"/>
    <p:sldId id="857" r:id="rId64"/>
    <p:sldId id="858" r:id="rId65"/>
    <p:sldId id="859" r:id="rId66"/>
    <p:sldId id="860" r:id="rId67"/>
    <p:sldId id="861" r:id="rId68"/>
    <p:sldId id="862" r:id="rId69"/>
    <p:sldId id="863" r:id="rId70"/>
    <p:sldId id="864" r:id="rId71"/>
    <p:sldId id="865" r:id="rId72"/>
    <p:sldId id="866" r:id="rId73"/>
    <p:sldId id="867" r:id="rId74"/>
    <p:sldId id="868" r:id="rId75"/>
    <p:sldId id="869" r:id="rId76"/>
    <p:sldId id="870" r:id="rId77"/>
    <p:sldId id="871" r:id="rId78"/>
    <p:sldId id="872" r:id="rId79"/>
    <p:sldId id="873" r:id="rId80"/>
    <p:sldId id="874" r:id="rId81"/>
    <p:sldId id="875" r:id="rId82"/>
    <p:sldId id="876" r:id="rId83"/>
    <p:sldId id="877" r:id="rId84"/>
    <p:sldId id="878" r:id="rId85"/>
    <p:sldId id="879" r:id="rId86"/>
    <p:sldId id="880" r:id="rId87"/>
    <p:sldId id="881" r:id="rId88"/>
    <p:sldId id="882" r:id="rId89"/>
    <p:sldId id="883" r:id="rId90"/>
    <p:sldId id="884" r:id="rId91"/>
    <p:sldId id="885" r:id="rId92"/>
    <p:sldId id="886" r:id="rId93"/>
    <p:sldId id="887" r:id="rId94"/>
    <p:sldId id="888" r:id="rId95"/>
    <p:sldId id="889" r:id="rId96"/>
    <p:sldId id="890" r:id="rId97"/>
    <p:sldId id="891" r:id="rId98"/>
    <p:sldId id="892" r:id="rId99"/>
    <p:sldId id="893" r:id="rId100"/>
    <p:sldId id="894" r:id="rId101"/>
    <p:sldId id="895" r:id="rId102"/>
    <p:sldId id="301" r:id="rId103"/>
    <p:sldId id="896" r:id="rId104"/>
    <p:sldId id="897" r:id="rId105"/>
    <p:sldId id="898" r:id="rId106"/>
    <p:sldId id="899" r:id="rId107"/>
    <p:sldId id="900" r:id="rId108"/>
    <p:sldId id="901" r:id="rId109"/>
    <p:sldId id="298" r:id="rId110"/>
    <p:sldId id="302" r:id="rId111"/>
    <p:sldId id="902" r:id="rId112"/>
    <p:sldId id="903" r:id="rId113"/>
    <p:sldId id="904" r:id="rId114"/>
    <p:sldId id="905" r:id="rId115"/>
    <p:sldId id="294" r:id="rId116"/>
    <p:sldId id="306" r:id="rId117"/>
    <p:sldId id="307" r:id="rId118"/>
    <p:sldId id="293" r:id="rId119"/>
    <p:sldId id="906" r:id="rId120"/>
    <p:sldId id="907" r:id="rId121"/>
    <p:sldId id="908" r:id="rId122"/>
    <p:sldId id="909" r:id="rId123"/>
    <p:sldId id="295" r:id="rId124"/>
    <p:sldId id="296" r:id="rId125"/>
    <p:sldId id="304" r:id="rId126"/>
    <p:sldId id="305" r:id="rId127"/>
    <p:sldId id="297" r:id="rId128"/>
    <p:sldId id="303" r:id="rId129"/>
    <p:sldId id="910" r:id="rId130"/>
    <p:sldId id="911" r:id="rId131"/>
    <p:sldId id="912" r:id="rId132"/>
    <p:sldId id="913" r:id="rId133"/>
    <p:sldId id="914" r:id="rId134"/>
    <p:sldId id="915" r:id="rId135"/>
    <p:sldId id="916" r:id="rId136"/>
    <p:sldId id="917" r:id="rId137"/>
    <p:sldId id="918" r:id="rId138"/>
    <p:sldId id="919" r:id="rId139"/>
    <p:sldId id="920" r:id="rId140"/>
    <p:sldId id="921" r:id="rId141"/>
    <p:sldId id="922" r:id="rId142"/>
    <p:sldId id="923" r:id="rId143"/>
    <p:sldId id="924" r:id="rId144"/>
    <p:sldId id="258" r:id="rId145"/>
    <p:sldId id="259" r:id="rId146"/>
    <p:sldId id="260" r:id="rId147"/>
    <p:sldId id="261" r:id="rId148"/>
    <p:sldId id="262" r:id="rId149"/>
    <p:sldId id="263" r:id="rId150"/>
    <p:sldId id="264" r:id="rId151"/>
    <p:sldId id="688" r:id="rId152"/>
    <p:sldId id="266" r:id="rId153"/>
    <p:sldId id="267" r:id="rId154"/>
    <p:sldId id="925" r:id="rId155"/>
    <p:sldId id="795" r:id="rId156"/>
    <p:sldId id="804" r:id="rId157"/>
  </p:sldIdLst>
  <p:sldSz cx="12192000" cy="6858000"/>
  <p:notesSz cx="7315200" cy="9601200"/>
  <p:embeddedFontLst>
    <p:embeddedFont>
      <p:font typeface="Franklin Gothic Medium" panose="020B0603020102020204" pitchFamily="34" charset="0"/>
      <p:regular r:id="rId160"/>
      <p:italic r:id="rId161"/>
    </p:embeddedFont>
    <p:embeddedFont>
      <p:font typeface="Open Sans" panose="020B0606030504020204" pitchFamily="34" charset="0"/>
      <p:regular r:id="rId162"/>
      <p:boldItalic r:id="rId163"/>
    </p:embeddedFont>
    <p:embeddedFont>
      <p:font typeface="Open Sans ExtraBold" panose="020B0906030804020204" pitchFamily="34" charset="0"/>
      <p:bold r:id="rId164"/>
    </p:embeddedFont>
    <p:embeddedFont>
      <p:font typeface="Open Sans SemiBold" panose="020B0706030804020204" pitchFamily="34" charset="0"/>
      <p:bold r:id="rId16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6AF8602D-943B-4B91-A034-A41734CE0667}">
          <p14:sldIdLst>
            <p14:sldId id="256"/>
            <p14:sldId id="392"/>
            <p14:sldId id="395"/>
          </p14:sldIdLst>
        </p14:section>
        <p14:section name="Governmental Fraud Update" id="{328D0BF2-24EC-4789-9F48-8F4F594DCB3B}">
          <p14:sldIdLst>
            <p14:sldId id="805"/>
            <p14:sldId id="806"/>
            <p14:sldId id="807"/>
            <p14:sldId id="521"/>
            <p14:sldId id="808"/>
            <p14:sldId id="824"/>
            <p14:sldId id="523"/>
            <p14:sldId id="809"/>
            <p14:sldId id="810"/>
            <p14:sldId id="811"/>
            <p14:sldId id="812"/>
            <p14:sldId id="813"/>
            <p14:sldId id="814"/>
            <p14:sldId id="815"/>
            <p14:sldId id="529"/>
            <p14:sldId id="632"/>
            <p14:sldId id="816"/>
            <p14:sldId id="817"/>
            <p14:sldId id="530"/>
            <p14:sldId id="633"/>
            <p14:sldId id="532"/>
            <p14:sldId id="818"/>
            <p14:sldId id="819"/>
            <p14:sldId id="820"/>
            <p14:sldId id="821"/>
            <p14:sldId id="822"/>
            <p14:sldId id="823"/>
            <p14:sldId id="825"/>
          </p14:sldIdLst>
        </p14:section>
        <p14:section name="Consider These Four Cases" id="{1C662493-A01E-44AA-9199-6BFA29A4A04A}">
          <p14:sldIdLst>
            <p14:sldId id="826"/>
            <p14:sldId id="827"/>
            <p14:sldId id="828"/>
            <p14:sldId id="829"/>
            <p14:sldId id="830"/>
            <p14:sldId id="831"/>
            <p14:sldId id="832"/>
            <p14:sldId id="836"/>
            <p14:sldId id="835"/>
          </p14:sldIdLst>
        </p14:section>
        <p14:section name="The Amy Wilson Case" id="{4A64FE84-A77A-4FAA-AE63-121E7104CF31}">
          <p14:sldIdLst>
            <p14:sldId id="837"/>
            <p14:sldId id="838"/>
            <p14:sldId id="839"/>
            <p14:sldId id="840"/>
            <p14:sldId id="841"/>
            <p14:sldId id="842"/>
            <p14:sldId id="843"/>
            <p14:sldId id="844"/>
            <p14:sldId id="845"/>
            <p14:sldId id="846"/>
          </p14:sldIdLst>
        </p14:section>
        <p14:section name="Lizzy Mulder Steals $1.5 Million From Friends" id="{F8813121-06F5-43E1-88E2-79B64529DDCD}">
          <p14:sldIdLst>
            <p14:sldId id="850"/>
            <p14:sldId id="851"/>
            <p14:sldId id="852"/>
            <p14:sldId id="853"/>
            <p14:sldId id="854"/>
            <p14:sldId id="855"/>
          </p14:sldIdLst>
        </p14:section>
        <p14:section name="The Rodolfo Olivas Case" id="{C3D4F2D1-FC74-40FF-9B5E-0848FD0F4DF7}">
          <p14:sldIdLst>
            <p14:sldId id="427"/>
            <p14:sldId id="428"/>
            <p14:sldId id="429"/>
            <p14:sldId id="856"/>
            <p14:sldId id="857"/>
          </p14:sldIdLst>
        </p14:section>
        <p14:section name="Cindy Mills And Mathews International" id="{E8AECE5B-A465-48E5-A165-1D0994923F5C}">
          <p14:sldIdLst>
            <p14:sldId id="858"/>
            <p14:sldId id="859"/>
            <p14:sldId id="860"/>
            <p14:sldId id="861"/>
            <p14:sldId id="862"/>
            <p14:sldId id="863"/>
            <p14:sldId id="864"/>
            <p14:sldId id="865"/>
          </p14:sldIdLst>
        </p14:section>
        <p14:section name="Rita Crundwell And Dixon, Illinois" id="{41B609EB-F455-4556-B4AF-B4A0604DB4C4}">
          <p14:sldIdLst>
            <p14:sldId id="866"/>
            <p14:sldId id="867"/>
            <p14:sldId id="868"/>
            <p14:sldId id="869"/>
            <p14:sldId id="870"/>
            <p14:sldId id="871"/>
            <p14:sldId id="872"/>
          </p14:sldIdLst>
        </p14:section>
        <p14:section name="Technology Controls" id="{BFC55A1E-0672-472D-9767-56F09813B806}">
          <p14:sldIdLst>
            <p14:sldId id="873"/>
            <p14:sldId id="874"/>
            <p14:sldId id="875"/>
            <p14:sldId id="876"/>
            <p14:sldId id="877"/>
          </p14:sldIdLst>
        </p14:section>
        <p14:section name="ITCGs" id="{87A5FD6F-FDCB-4B5E-824F-A8FFABF6CBBC}">
          <p14:sldIdLst>
            <p14:sldId id="878"/>
            <p14:sldId id="879"/>
            <p14:sldId id="880"/>
            <p14:sldId id="881"/>
            <p14:sldId id="882"/>
            <p14:sldId id="883"/>
            <p14:sldId id="884"/>
            <p14:sldId id="885"/>
            <p14:sldId id="886"/>
            <p14:sldId id="887"/>
            <p14:sldId id="888"/>
            <p14:sldId id="889"/>
            <p14:sldId id="890"/>
            <p14:sldId id="891"/>
            <p14:sldId id="892"/>
            <p14:sldId id="893"/>
            <p14:sldId id="894"/>
            <p14:sldId id="895"/>
            <p14:sldId id="301"/>
            <p14:sldId id="896"/>
          </p14:sldIdLst>
        </p14:section>
        <p14:section name="Evaluating Information Technology Application Controls" id="{FE03A188-6F40-4728-9C4E-1236829FB901}">
          <p14:sldIdLst>
            <p14:sldId id="897"/>
            <p14:sldId id="898"/>
            <p14:sldId id="899"/>
            <p14:sldId id="900"/>
            <p14:sldId id="901"/>
            <p14:sldId id="298"/>
          </p14:sldIdLst>
        </p14:section>
        <p14:section name="Analyzing And Evaluating Technology Controls" id="{41CC04F7-AE05-4905-99F1-90EF81A16EED}">
          <p14:sldIdLst>
            <p14:sldId id="302"/>
            <p14:sldId id="902"/>
            <p14:sldId id="903"/>
            <p14:sldId id="904"/>
            <p14:sldId id="905"/>
            <p14:sldId id="294"/>
            <p14:sldId id="306"/>
            <p14:sldId id="307"/>
            <p14:sldId id="293"/>
            <p14:sldId id="906"/>
            <p14:sldId id="907"/>
            <p14:sldId id="908"/>
            <p14:sldId id="909"/>
            <p14:sldId id="295"/>
            <p14:sldId id="296"/>
            <p14:sldId id="304"/>
            <p14:sldId id="305"/>
            <p14:sldId id="297"/>
            <p14:sldId id="303"/>
          </p14:sldIdLst>
        </p14:section>
        <p14:section name="AI and Fraud Prevention and Detection" id="{02C6D634-B119-4BF4-B928-1FD9085F8EB1}">
          <p14:sldIdLst>
            <p14:sldId id="910"/>
            <p14:sldId id="911"/>
            <p14:sldId id="912"/>
            <p14:sldId id="913"/>
            <p14:sldId id="914"/>
            <p14:sldId id="915"/>
            <p14:sldId id="916"/>
            <p14:sldId id="917"/>
            <p14:sldId id="918"/>
            <p14:sldId id="919"/>
            <p14:sldId id="920"/>
            <p14:sldId id="921"/>
            <p14:sldId id="922"/>
            <p14:sldId id="923"/>
            <p14:sldId id="924"/>
          </p14:sldIdLst>
        </p14:section>
        <p14:section name="Five Common Governmental Auditing Findings" id="{C3220751-B4CA-4777-BFBC-BBDC29EA5090}">
          <p14:sldIdLst>
            <p14:sldId id="258"/>
            <p14:sldId id="259"/>
            <p14:sldId id="260"/>
            <p14:sldId id="261"/>
            <p14:sldId id="262"/>
            <p14:sldId id="263"/>
            <p14:sldId id="264"/>
            <p14:sldId id="688"/>
            <p14:sldId id="266"/>
            <p14:sldId id="267"/>
          </p14:sldIdLst>
        </p14:section>
        <p14:section name="Excel As An Auditing Tool" id="{F43F4A0F-3273-40F6-A2C7-B1D43BA7AB4F}">
          <p14:sldIdLst>
            <p14:sldId id="925"/>
          </p14:sldIdLst>
        </p14:section>
        <p14:section name="Wrap-Up" id="{6EE984E2-1943-4066-B0D7-C52D6D33177F}">
          <p14:sldIdLst>
            <p14:sldId id="795"/>
            <p14:sldId id="804"/>
          </p14:sldIdLst>
        </p14:section>
      </p14:sectionLst>
    </p:ext>
    <p:ext uri="{EFAFB233-063F-42B5-8137-9DF3F51BA10A}">
      <p15:sldGuideLst xmlns:p15="http://schemas.microsoft.com/office/powerpoint/2012/main">
        <p15:guide id="1" orient="horz" pos="2160">
          <p15:clr>
            <a:srgbClr val="A4A3A4"/>
          </p15:clr>
        </p15:guide>
        <p15:guide id="2" pos="96">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021144-A14E-4B8A-87D1-617024C3C0CE}" v="4" dt="2024-04-22T13:41:24.1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9705" autoAdjust="0"/>
    <p:restoredTop sz="80261" autoAdjust="0"/>
  </p:normalViewPr>
  <p:slideViewPr>
    <p:cSldViewPr snapToGrid="0">
      <p:cViewPr varScale="1">
        <p:scale>
          <a:sx n="85" d="100"/>
          <a:sy n="85" d="100"/>
        </p:scale>
        <p:origin x="796" y="40"/>
      </p:cViewPr>
      <p:guideLst>
        <p:guide orient="horz" pos="2160"/>
        <p:guide pos="96"/>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76" d="100"/>
          <a:sy n="76" d="100"/>
        </p:scale>
        <p:origin x="3324" y="64"/>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handoutMaster" Target="handoutMasters/handoutMaster1.xml"/><Relationship Id="rId170" Type="http://schemas.microsoft.com/office/2016/11/relationships/changesInfo" Target="changesInfos/changesInfo1.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font" Target="fonts/font1.fntdata"/><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5" Type="http://schemas.openxmlformats.org/officeDocument/2006/relationships/slide" Target="slides/slide82.xml"/><Relationship Id="rId150" Type="http://schemas.openxmlformats.org/officeDocument/2006/relationships/slide" Target="slides/slide147.xml"/><Relationship Id="rId171" Type="http://schemas.microsoft.com/office/2015/10/relationships/revisionInfo" Target="revisionInfo.xml"/><Relationship Id="rId12" Type="http://schemas.openxmlformats.org/officeDocument/2006/relationships/slide" Target="slides/slide9.xml"/><Relationship Id="rId33" Type="http://schemas.openxmlformats.org/officeDocument/2006/relationships/slide" Target="slides/slide30.xml"/><Relationship Id="rId108" Type="http://schemas.openxmlformats.org/officeDocument/2006/relationships/slide" Target="slides/slide105.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font" Target="fonts/font2.fntdata"/><Relationship Id="rId16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font" Target="fonts/font3.fntdata"/><Relationship Id="rId2" Type="http://schemas.openxmlformats.org/officeDocument/2006/relationships/customXml" Target="../customXml/item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font" Target="fonts/font4.fntdata"/><Relationship Id="rId3" Type="http://schemas.openxmlformats.org/officeDocument/2006/relationships/slideMaster" Target="slideMasters/slideMaster1.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font" Target="fonts/font5.fntdata"/><Relationship Id="rId16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font" Target="fonts/font6.fntdata"/><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 Id="rId80" Type="http://schemas.openxmlformats.org/officeDocument/2006/relationships/slide" Target="slides/slide77.xml"/><Relationship Id="rId155" Type="http://schemas.openxmlformats.org/officeDocument/2006/relationships/slide" Target="slides/slide152.xml"/><Relationship Id="rId17" Type="http://schemas.openxmlformats.org/officeDocument/2006/relationships/slide" Target="slides/slide14.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24" Type="http://schemas.openxmlformats.org/officeDocument/2006/relationships/slide" Target="slides/slide12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Stephens" userId="db39243a-d361-4f06-837d-6e05629d43ef" providerId="ADAL" clId="{A750BDEE-8E6D-4879-9F2C-59939D56FCC3}"/>
    <pc:docChg chg="undo custSel addSld delSld modSld modMainMaster addSection delSection modSection">
      <pc:chgData name="Tommy Stephens" userId="db39243a-d361-4f06-837d-6e05629d43ef" providerId="ADAL" clId="{A750BDEE-8E6D-4879-9F2C-59939D56FCC3}" dt="2024-04-21T11:40:24.386" v="5729" actId="20577"/>
      <pc:docMkLst>
        <pc:docMk/>
      </pc:docMkLst>
      <pc:sldChg chg="modSp mod">
        <pc:chgData name="Tommy Stephens" userId="db39243a-d361-4f06-837d-6e05629d43ef" providerId="ADAL" clId="{A750BDEE-8E6D-4879-9F2C-59939D56FCC3}" dt="2024-04-15T19:47:00.872" v="19" actId="20577"/>
        <pc:sldMkLst>
          <pc:docMk/>
          <pc:sldMk cId="637627194" sldId="256"/>
        </pc:sldMkLst>
        <pc:spChg chg="mod">
          <ac:chgData name="Tommy Stephens" userId="db39243a-d361-4f06-837d-6e05629d43ef" providerId="ADAL" clId="{A750BDEE-8E6D-4879-9F2C-59939D56FCC3}" dt="2024-04-15T19:47:00.872" v="19" actId="20577"/>
          <ac:spMkLst>
            <pc:docMk/>
            <pc:sldMk cId="637627194" sldId="256"/>
            <ac:spMk id="3" creationId="{C8AA74F9-F775-4F64-1D05-E054713A8C95}"/>
          </ac:spMkLst>
        </pc:spChg>
      </pc:sldChg>
      <pc:sldChg chg="del">
        <pc:chgData name="Tommy Stephens" userId="db39243a-d361-4f06-837d-6e05629d43ef" providerId="ADAL" clId="{A750BDEE-8E6D-4879-9F2C-59939D56FCC3}" dt="2024-04-21T10:58:17.834" v="5586" actId="47"/>
        <pc:sldMkLst>
          <pc:docMk/>
          <pc:sldMk cId="1069308727" sldId="257"/>
        </pc:sldMkLst>
      </pc:sldChg>
      <pc:sldChg chg="modSp mod">
        <pc:chgData name="Tommy Stephens" userId="db39243a-d361-4f06-837d-6e05629d43ef" providerId="ADAL" clId="{A750BDEE-8E6D-4879-9F2C-59939D56FCC3}" dt="2024-04-21T10:55:42.575" v="5581" actId="114"/>
        <pc:sldMkLst>
          <pc:docMk/>
          <pc:sldMk cId="3169896015" sldId="258"/>
        </pc:sldMkLst>
        <pc:spChg chg="mod">
          <ac:chgData name="Tommy Stephens" userId="db39243a-d361-4f06-837d-6e05629d43ef" providerId="ADAL" clId="{A750BDEE-8E6D-4879-9F2C-59939D56FCC3}" dt="2024-04-21T10:55:29.574" v="5558" actId="20577"/>
          <ac:spMkLst>
            <pc:docMk/>
            <pc:sldMk cId="3169896015" sldId="258"/>
            <ac:spMk id="2" creationId="{6B6455A8-DB13-B040-870A-14A906FD8BDF}"/>
          </ac:spMkLst>
        </pc:spChg>
        <pc:spChg chg="mod">
          <ac:chgData name="Tommy Stephens" userId="db39243a-d361-4f06-837d-6e05629d43ef" providerId="ADAL" clId="{A750BDEE-8E6D-4879-9F2C-59939D56FCC3}" dt="2024-04-21T10:55:42.575" v="5581" actId="114"/>
          <ac:spMkLst>
            <pc:docMk/>
            <pc:sldMk cId="3169896015" sldId="258"/>
            <ac:spMk id="3" creationId="{07C8057C-ADAA-81BC-C44E-C27A3017D1B3}"/>
          </ac:spMkLst>
        </pc:spChg>
      </pc:sldChg>
      <pc:sldChg chg="del">
        <pc:chgData name="Tommy Stephens" userId="db39243a-d361-4f06-837d-6e05629d43ef" providerId="ADAL" clId="{A750BDEE-8E6D-4879-9F2C-59939D56FCC3}" dt="2024-04-21T10:58:47.493" v="5591" actId="47"/>
        <pc:sldMkLst>
          <pc:docMk/>
          <pc:sldMk cId="0" sldId="265"/>
        </pc:sldMkLst>
      </pc:sldChg>
      <pc:sldChg chg="modSp mod modClrScheme chgLayout">
        <pc:chgData name="Tommy Stephens" userId="db39243a-d361-4f06-837d-6e05629d43ef" providerId="ADAL" clId="{A750BDEE-8E6D-4879-9F2C-59939D56FCC3}" dt="2024-04-21T11:01:33.710" v="5607" actId="700"/>
        <pc:sldMkLst>
          <pc:docMk/>
          <pc:sldMk cId="1117104287" sldId="267"/>
        </pc:sldMkLst>
        <pc:spChg chg="mod ord">
          <ac:chgData name="Tommy Stephens" userId="db39243a-d361-4f06-837d-6e05629d43ef" providerId="ADAL" clId="{A750BDEE-8E6D-4879-9F2C-59939D56FCC3}" dt="2024-04-21T11:01:33.710" v="5607" actId="700"/>
          <ac:spMkLst>
            <pc:docMk/>
            <pc:sldMk cId="1117104287" sldId="267"/>
            <ac:spMk id="2" creationId="{50E113B8-A27A-2A45-4342-75EF761C899B}"/>
          </ac:spMkLst>
        </pc:spChg>
        <pc:spChg chg="mod ord">
          <ac:chgData name="Tommy Stephens" userId="db39243a-d361-4f06-837d-6e05629d43ef" providerId="ADAL" clId="{A750BDEE-8E6D-4879-9F2C-59939D56FCC3}" dt="2024-04-21T11:01:33.710" v="5607" actId="700"/>
          <ac:spMkLst>
            <pc:docMk/>
            <pc:sldMk cId="1117104287" sldId="267"/>
            <ac:spMk id="3" creationId="{98CC8659-943A-2A19-DA80-C7892039D13A}"/>
          </ac:spMkLst>
        </pc:spChg>
      </pc:sldChg>
      <pc:sldChg chg="del">
        <pc:chgData name="Tommy Stephens" userId="db39243a-d361-4f06-837d-6e05629d43ef" providerId="ADAL" clId="{A750BDEE-8E6D-4879-9F2C-59939D56FCC3}" dt="2024-04-21T10:55:09.144" v="5556" actId="47"/>
        <pc:sldMkLst>
          <pc:docMk/>
          <pc:sldMk cId="36387482" sldId="268"/>
        </pc:sldMkLst>
      </pc:sldChg>
      <pc:sldChg chg="del">
        <pc:chgData name="Tommy Stephens" userId="db39243a-d361-4f06-837d-6e05629d43ef" providerId="ADAL" clId="{A750BDEE-8E6D-4879-9F2C-59939D56FCC3}" dt="2024-04-21T10:55:09.144" v="5556" actId="47"/>
        <pc:sldMkLst>
          <pc:docMk/>
          <pc:sldMk cId="706846530" sldId="269"/>
        </pc:sldMkLst>
      </pc:sldChg>
      <pc:sldChg chg="del">
        <pc:chgData name="Tommy Stephens" userId="db39243a-d361-4f06-837d-6e05629d43ef" providerId="ADAL" clId="{A750BDEE-8E6D-4879-9F2C-59939D56FCC3}" dt="2024-04-21T10:55:09.144" v="5556" actId="47"/>
        <pc:sldMkLst>
          <pc:docMk/>
          <pc:sldMk cId="499605066" sldId="270"/>
        </pc:sldMkLst>
      </pc:sldChg>
      <pc:sldChg chg="del">
        <pc:chgData name="Tommy Stephens" userId="db39243a-d361-4f06-837d-6e05629d43ef" providerId="ADAL" clId="{A750BDEE-8E6D-4879-9F2C-59939D56FCC3}" dt="2024-04-21T10:55:09.144" v="5556" actId="47"/>
        <pc:sldMkLst>
          <pc:docMk/>
          <pc:sldMk cId="3588387883" sldId="271"/>
        </pc:sldMkLst>
      </pc:sldChg>
      <pc:sldChg chg="del">
        <pc:chgData name="Tommy Stephens" userId="db39243a-d361-4f06-837d-6e05629d43ef" providerId="ADAL" clId="{A750BDEE-8E6D-4879-9F2C-59939D56FCC3}" dt="2024-04-21T10:55:09.144" v="5556" actId="47"/>
        <pc:sldMkLst>
          <pc:docMk/>
          <pc:sldMk cId="2226421883" sldId="272"/>
        </pc:sldMkLst>
      </pc:sldChg>
      <pc:sldChg chg="del">
        <pc:chgData name="Tommy Stephens" userId="db39243a-d361-4f06-837d-6e05629d43ef" providerId="ADAL" clId="{A750BDEE-8E6D-4879-9F2C-59939D56FCC3}" dt="2024-04-21T10:55:09.144" v="5556" actId="47"/>
        <pc:sldMkLst>
          <pc:docMk/>
          <pc:sldMk cId="4097413943" sldId="273"/>
        </pc:sldMkLst>
      </pc:sldChg>
      <pc:sldChg chg="del">
        <pc:chgData name="Tommy Stephens" userId="db39243a-d361-4f06-837d-6e05629d43ef" providerId="ADAL" clId="{A750BDEE-8E6D-4879-9F2C-59939D56FCC3}" dt="2024-04-21T10:55:09.144" v="5556" actId="47"/>
        <pc:sldMkLst>
          <pc:docMk/>
          <pc:sldMk cId="749254950" sldId="274"/>
        </pc:sldMkLst>
      </pc:sldChg>
      <pc:sldChg chg="del">
        <pc:chgData name="Tommy Stephens" userId="db39243a-d361-4f06-837d-6e05629d43ef" providerId="ADAL" clId="{A750BDEE-8E6D-4879-9F2C-59939D56FCC3}" dt="2024-04-21T10:55:09.144" v="5556" actId="47"/>
        <pc:sldMkLst>
          <pc:docMk/>
          <pc:sldMk cId="416362473" sldId="275"/>
        </pc:sldMkLst>
      </pc:sldChg>
      <pc:sldChg chg="del">
        <pc:chgData name="Tommy Stephens" userId="db39243a-d361-4f06-837d-6e05629d43ef" providerId="ADAL" clId="{A750BDEE-8E6D-4879-9F2C-59939D56FCC3}" dt="2024-04-21T10:51:21.128" v="5538" actId="47"/>
        <pc:sldMkLst>
          <pc:docMk/>
          <pc:sldMk cId="2662431606" sldId="276"/>
        </pc:sldMkLst>
      </pc:sldChg>
      <pc:sldChg chg="del">
        <pc:chgData name="Tommy Stephens" userId="db39243a-d361-4f06-837d-6e05629d43ef" providerId="ADAL" clId="{A750BDEE-8E6D-4879-9F2C-59939D56FCC3}" dt="2024-04-21T10:51:21.128" v="5538" actId="47"/>
        <pc:sldMkLst>
          <pc:docMk/>
          <pc:sldMk cId="3289428970" sldId="277"/>
        </pc:sldMkLst>
      </pc:sldChg>
      <pc:sldChg chg="del">
        <pc:chgData name="Tommy Stephens" userId="db39243a-d361-4f06-837d-6e05629d43ef" providerId="ADAL" clId="{A750BDEE-8E6D-4879-9F2C-59939D56FCC3}" dt="2024-04-21T10:55:09.144" v="5556" actId="47"/>
        <pc:sldMkLst>
          <pc:docMk/>
          <pc:sldMk cId="2289885368" sldId="278"/>
        </pc:sldMkLst>
      </pc:sldChg>
      <pc:sldChg chg="del">
        <pc:chgData name="Tommy Stephens" userId="db39243a-d361-4f06-837d-6e05629d43ef" providerId="ADAL" clId="{A750BDEE-8E6D-4879-9F2C-59939D56FCC3}" dt="2024-04-21T10:55:09.144" v="5556" actId="47"/>
        <pc:sldMkLst>
          <pc:docMk/>
          <pc:sldMk cId="173177791" sldId="279"/>
        </pc:sldMkLst>
      </pc:sldChg>
      <pc:sldChg chg="del">
        <pc:chgData name="Tommy Stephens" userId="db39243a-d361-4f06-837d-6e05629d43ef" providerId="ADAL" clId="{A750BDEE-8E6D-4879-9F2C-59939D56FCC3}" dt="2024-04-21T10:55:09.144" v="5556" actId="47"/>
        <pc:sldMkLst>
          <pc:docMk/>
          <pc:sldMk cId="315988114" sldId="280"/>
        </pc:sldMkLst>
      </pc:sldChg>
      <pc:sldChg chg="del">
        <pc:chgData name="Tommy Stephens" userId="db39243a-d361-4f06-837d-6e05629d43ef" providerId="ADAL" clId="{A750BDEE-8E6D-4879-9F2C-59939D56FCC3}" dt="2024-04-21T10:52:07.111" v="5540" actId="47"/>
        <pc:sldMkLst>
          <pc:docMk/>
          <pc:sldMk cId="181135960" sldId="281"/>
        </pc:sldMkLst>
      </pc:sldChg>
      <pc:sldChg chg="del">
        <pc:chgData name="Tommy Stephens" userId="db39243a-d361-4f06-837d-6e05629d43ef" providerId="ADAL" clId="{A750BDEE-8E6D-4879-9F2C-59939D56FCC3}" dt="2024-04-21T10:52:07.111" v="5540" actId="47"/>
        <pc:sldMkLst>
          <pc:docMk/>
          <pc:sldMk cId="3022508224" sldId="282"/>
        </pc:sldMkLst>
      </pc:sldChg>
      <pc:sldChg chg="del">
        <pc:chgData name="Tommy Stephens" userId="db39243a-d361-4f06-837d-6e05629d43ef" providerId="ADAL" clId="{A750BDEE-8E6D-4879-9F2C-59939D56FCC3}" dt="2024-04-21T10:52:07.111" v="5540" actId="47"/>
        <pc:sldMkLst>
          <pc:docMk/>
          <pc:sldMk cId="3314620700" sldId="283"/>
        </pc:sldMkLst>
      </pc:sldChg>
      <pc:sldChg chg="del">
        <pc:chgData name="Tommy Stephens" userId="db39243a-d361-4f06-837d-6e05629d43ef" providerId="ADAL" clId="{A750BDEE-8E6D-4879-9F2C-59939D56FCC3}" dt="2024-04-21T10:52:07.111" v="5540" actId="47"/>
        <pc:sldMkLst>
          <pc:docMk/>
          <pc:sldMk cId="2661149906" sldId="284"/>
        </pc:sldMkLst>
      </pc:sldChg>
      <pc:sldChg chg="del">
        <pc:chgData name="Tommy Stephens" userId="db39243a-d361-4f06-837d-6e05629d43ef" providerId="ADAL" clId="{A750BDEE-8E6D-4879-9F2C-59939D56FCC3}" dt="2024-04-21T10:52:07.111" v="5540" actId="47"/>
        <pc:sldMkLst>
          <pc:docMk/>
          <pc:sldMk cId="1264236598" sldId="285"/>
        </pc:sldMkLst>
      </pc:sldChg>
      <pc:sldChg chg="del">
        <pc:chgData name="Tommy Stephens" userId="db39243a-d361-4f06-837d-6e05629d43ef" providerId="ADAL" clId="{A750BDEE-8E6D-4879-9F2C-59939D56FCC3}" dt="2024-04-21T10:52:07.111" v="5540" actId="47"/>
        <pc:sldMkLst>
          <pc:docMk/>
          <pc:sldMk cId="1787422730" sldId="286"/>
        </pc:sldMkLst>
      </pc:sldChg>
      <pc:sldChg chg="del">
        <pc:chgData name="Tommy Stephens" userId="db39243a-d361-4f06-837d-6e05629d43ef" providerId="ADAL" clId="{A750BDEE-8E6D-4879-9F2C-59939D56FCC3}" dt="2024-04-21T10:52:07.111" v="5540" actId="47"/>
        <pc:sldMkLst>
          <pc:docMk/>
          <pc:sldMk cId="1071732885" sldId="287"/>
        </pc:sldMkLst>
      </pc:sldChg>
      <pc:sldChg chg="del">
        <pc:chgData name="Tommy Stephens" userId="db39243a-d361-4f06-837d-6e05629d43ef" providerId="ADAL" clId="{A750BDEE-8E6D-4879-9F2C-59939D56FCC3}" dt="2024-04-21T10:55:09.144" v="5556" actId="47"/>
        <pc:sldMkLst>
          <pc:docMk/>
          <pc:sldMk cId="3420088431" sldId="288"/>
        </pc:sldMkLst>
      </pc:sldChg>
      <pc:sldChg chg="del">
        <pc:chgData name="Tommy Stephens" userId="db39243a-d361-4f06-837d-6e05629d43ef" providerId="ADAL" clId="{A750BDEE-8E6D-4879-9F2C-59939D56FCC3}" dt="2024-04-21T10:55:09.144" v="5556" actId="47"/>
        <pc:sldMkLst>
          <pc:docMk/>
          <pc:sldMk cId="1888635487" sldId="289"/>
        </pc:sldMkLst>
      </pc:sldChg>
      <pc:sldChg chg="del">
        <pc:chgData name="Tommy Stephens" userId="db39243a-d361-4f06-837d-6e05629d43ef" providerId="ADAL" clId="{A750BDEE-8E6D-4879-9F2C-59939D56FCC3}" dt="2024-04-21T10:55:09.144" v="5556" actId="47"/>
        <pc:sldMkLst>
          <pc:docMk/>
          <pc:sldMk cId="673533960" sldId="290"/>
        </pc:sldMkLst>
      </pc:sldChg>
      <pc:sldChg chg="del">
        <pc:chgData name="Tommy Stephens" userId="db39243a-d361-4f06-837d-6e05629d43ef" providerId="ADAL" clId="{A750BDEE-8E6D-4879-9F2C-59939D56FCC3}" dt="2024-04-21T10:55:09.144" v="5556" actId="47"/>
        <pc:sldMkLst>
          <pc:docMk/>
          <pc:sldMk cId="2978509610" sldId="291"/>
        </pc:sldMkLst>
      </pc:sldChg>
      <pc:sldChg chg="del">
        <pc:chgData name="Tommy Stephens" userId="db39243a-d361-4f06-837d-6e05629d43ef" providerId="ADAL" clId="{A750BDEE-8E6D-4879-9F2C-59939D56FCC3}" dt="2024-04-21T10:55:09.144" v="5556" actId="47"/>
        <pc:sldMkLst>
          <pc:docMk/>
          <pc:sldMk cId="531035725" sldId="292"/>
        </pc:sldMkLst>
      </pc:sldChg>
      <pc:sldChg chg="add">
        <pc:chgData name="Tommy Stephens" userId="db39243a-d361-4f06-837d-6e05629d43ef" providerId="ADAL" clId="{A750BDEE-8E6D-4879-9F2C-59939D56FCC3}" dt="2024-04-19T19:42:57.870" v="5421"/>
        <pc:sldMkLst>
          <pc:docMk/>
          <pc:sldMk cId="2759112910" sldId="293"/>
        </pc:sldMkLst>
      </pc:sldChg>
      <pc:sldChg chg="add">
        <pc:chgData name="Tommy Stephens" userId="db39243a-d361-4f06-837d-6e05629d43ef" providerId="ADAL" clId="{A750BDEE-8E6D-4879-9F2C-59939D56FCC3}" dt="2024-04-19T19:42:57.870" v="5421"/>
        <pc:sldMkLst>
          <pc:docMk/>
          <pc:sldMk cId="1789782799" sldId="294"/>
        </pc:sldMkLst>
      </pc:sldChg>
      <pc:sldChg chg="add">
        <pc:chgData name="Tommy Stephens" userId="db39243a-d361-4f06-837d-6e05629d43ef" providerId="ADAL" clId="{A750BDEE-8E6D-4879-9F2C-59939D56FCC3}" dt="2024-04-19T19:42:57.870" v="5421"/>
        <pc:sldMkLst>
          <pc:docMk/>
          <pc:sldMk cId="955134174" sldId="295"/>
        </pc:sldMkLst>
      </pc:sldChg>
      <pc:sldChg chg="add">
        <pc:chgData name="Tommy Stephens" userId="db39243a-d361-4f06-837d-6e05629d43ef" providerId="ADAL" clId="{A750BDEE-8E6D-4879-9F2C-59939D56FCC3}" dt="2024-04-19T19:42:57.870" v="5421"/>
        <pc:sldMkLst>
          <pc:docMk/>
          <pc:sldMk cId="963284800" sldId="296"/>
        </pc:sldMkLst>
      </pc:sldChg>
      <pc:sldChg chg="add">
        <pc:chgData name="Tommy Stephens" userId="db39243a-d361-4f06-837d-6e05629d43ef" providerId="ADAL" clId="{A750BDEE-8E6D-4879-9F2C-59939D56FCC3}" dt="2024-04-19T19:42:57.870" v="5421"/>
        <pc:sldMkLst>
          <pc:docMk/>
          <pc:sldMk cId="1282837106" sldId="297"/>
        </pc:sldMkLst>
      </pc:sldChg>
      <pc:sldChg chg="modSp add">
        <pc:chgData name="Tommy Stephens" userId="db39243a-d361-4f06-837d-6e05629d43ef" providerId="ADAL" clId="{A750BDEE-8E6D-4879-9F2C-59939D56FCC3}" dt="2024-04-19T19:53:09.519" v="5495" actId="20577"/>
        <pc:sldMkLst>
          <pc:docMk/>
          <pc:sldMk cId="3896771068" sldId="298"/>
        </pc:sldMkLst>
        <pc:spChg chg="mod">
          <ac:chgData name="Tommy Stephens" userId="db39243a-d361-4f06-837d-6e05629d43ef" providerId="ADAL" clId="{A750BDEE-8E6D-4879-9F2C-59939D56FCC3}" dt="2024-04-19T19:53:09.519" v="5495" actId="20577"/>
          <ac:spMkLst>
            <pc:docMk/>
            <pc:sldMk cId="3896771068" sldId="298"/>
            <ac:spMk id="3" creationId="{9336F05E-7A7B-49C8-900A-22901C32EF9D}"/>
          </ac:spMkLst>
        </pc:spChg>
      </pc:sldChg>
      <pc:sldChg chg="del">
        <pc:chgData name="Tommy Stephens" userId="db39243a-d361-4f06-837d-6e05629d43ef" providerId="ADAL" clId="{A750BDEE-8E6D-4879-9F2C-59939D56FCC3}" dt="2024-04-21T10:58:53.900" v="5592" actId="47"/>
        <pc:sldMkLst>
          <pc:docMk/>
          <pc:sldMk cId="0" sldId="299"/>
        </pc:sldMkLst>
      </pc:sldChg>
      <pc:sldChg chg="del">
        <pc:chgData name="Tommy Stephens" userId="db39243a-d361-4f06-837d-6e05629d43ef" providerId="ADAL" clId="{A750BDEE-8E6D-4879-9F2C-59939D56FCC3}" dt="2024-04-21T10:58:53.900" v="5592" actId="47"/>
        <pc:sldMkLst>
          <pc:docMk/>
          <pc:sldMk cId="0" sldId="300"/>
        </pc:sldMkLst>
      </pc:sldChg>
      <pc:sldChg chg="modSp add mod">
        <pc:chgData name="Tommy Stephens" userId="db39243a-d361-4f06-837d-6e05629d43ef" providerId="ADAL" clId="{A750BDEE-8E6D-4879-9F2C-59939D56FCC3}" dt="2024-04-21T10:47:28.884" v="5533" actId="6549"/>
        <pc:sldMkLst>
          <pc:docMk/>
          <pc:sldMk cId="1680749804" sldId="301"/>
        </pc:sldMkLst>
        <pc:spChg chg="mod">
          <ac:chgData name="Tommy Stephens" userId="db39243a-d361-4f06-837d-6e05629d43ef" providerId="ADAL" clId="{A750BDEE-8E6D-4879-9F2C-59939D56FCC3}" dt="2024-04-21T10:47:28.884" v="5533" actId="6549"/>
          <ac:spMkLst>
            <pc:docMk/>
            <pc:sldMk cId="1680749804" sldId="301"/>
            <ac:spMk id="2" creationId="{41A85D80-6486-4A26-BC80-E1F396A514DC}"/>
          </ac:spMkLst>
        </pc:spChg>
      </pc:sldChg>
      <pc:sldChg chg="add">
        <pc:chgData name="Tommy Stephens" userId="db39243a-d361-4f06-837d-6e05629d43ef" providerId="ADAL" clId="{A750BDEE-8E6D-4879-9F2C-59939D56FCC3}" dt="2024-04-19T19:42:57.870" v="5421"/>
        <pc:sldMkLst>
          <pc:docMk/>
          <pc:sldMk cId="2433014725" sldId="302"/>
        </pc:sldMkLst>
      </pc:sldChg>
      <pc:sldChg chg="add">
        <pc:chgData name="Tommy Stephens" userId="db39243a-d361-4f06-837d-6e05629d43ef" providerId="ADAL" clId="{A750BDEE-8E6D-4879-9F2C-59939D56FCC3}" dt="2024-04-19T19:42:57.870" v="5421"/>
        <pc:sldMkLst>
          <pc:docMk/>
          <pc:sldMk cId="4151185359" sldId="303"/>
        </pc:sldMkLst>
      </pc:sldChg>
      <pc:sldChg chg="add">
        <pc:chgData name="Tommy Stephens" userId="db39243a-d361-4f06-837d-6e05629d43ef" providerId="ADAL" clId="{A750BDEE-8E6D-4879-9F2C-59939D56FCC3}" dt="2024-04-19T19:42:57.870" v="5421"/>
        <pc:sldMkLst>
          <pc:docMk/>
          <pc:sldMk cId="815297997" sldId="304"/>
        </pc:sldMkLst>
      </pc:sldChg>
      <pc:sldChg chg="add">
        <pc:chgData name="Tommy Stephens" userId="db39243a-d361-4f06-837d-6e05629d43ef" providerId="ADAL" clId="{A750BDEE-8E6D-4879-9F2C-59939D56FCC3}" dt="2024-04-19T19:42:57.870" v="5421"/>
        <pc:sldMkLst>
          <pc:docMk/>
          <pc:sldMk cId="44014759" sldId="305"/>
        </pc:sldMkLst>
      </pc:sldChg>
      <pc:sldChg chg="add">
        <pc:chgData name="Tommy Stephens" userId="db39243a-d361-4f06-837d-6e05629d43ef" providerId="ADAL" clId="{A750BDEE-8E6D-4879-9F2C-59939D56FCC3}" dt="2024-04-19T19:42:57.870" v="5421"/>
        <pc:sldMkLst>
          <pc:docMk/>
          <pc:sldMk cId="2402410751" sldId="306"/>
        </pc:sldMkLst>
      </pc:sldChg>
      <pc:sldChg chg="add">
        <pc:chgData name="Tommy Stephens" userId="db39243a-d361-4f06-837d-6e05629d43ef" providerId="ADAL" clId="{A750BDEE-8E6D-4879-9F2C-59939D56FCC3}" dt="2024-04-19T19:42:57.870" v="5421"/>
        <pc:sldMkLst>
          <pc:docMk/>
          <pc:sldMk cId="964566449" sldId="307"/>
        </pc:sldMkLst>
      </pc:sldChg>
      <pc:sldChg chg="del">
        <pc:chgData name="Tommy Stephens" userId="db39243a-d361-4f06-837d-6e05629d43ef" providerId="ADAL" clId="{A750BDEE-8E6D-4879-9F2C-59939D56FCC3}" dt="2024-04-21T10:58:53.900" v="5592" actId="47"/>
        <pc:sldMkLst>
          <pc:docMk/>
          <pc:sldMk cId="0" sldId="323"/>
        </pc:sldMkLst>
      </pc:sldChg>
      <pc:sldChg chg="del">
        <pc:chgData name="Tommy Stephens" userId="db39243a-d361-4f06-837d-6e05629d43ef" providerId="ADAL" clId="{A750BDEE-8E6D-4879-9F2C-59939D56FCC3}" dt="2024-04-21T10:58:53.900" v="5592" actId="47"/>
        <pc:sldMkLst>
          <pc:docMk/>
          <pc:sldMk cId="0" sldId="325"/>
        </pc:sldMkLst>
      </pc:sldChg>
      <pc:sldChg chg="del">
        <pc:chgData name="Tommy Stephens" userId="db39243a-d361-4f06-837d-6e05629d43ef" providerId="ADAL" clId="{A750BDEE-8E6D-4879-9F2C-59939D56FCC3}" dt="2024-04-21T10:58:53.900" v="5592" actId="47"/>
        <pc:sldMkLst>
          <pc:docMk/>
          <pc:sldMk cId="0" sldId="326"/>
        </pc:sldMkLst>
      </pc:sldChg>
      <pc:sldChg chg="del">
        <pc:chgData name="Tommy Stephens" userId="db39243a-d361-4f06-837d-6e05629d43ef" providerId="ADAL" clId="{A750BDEE-8E6D-4879-9F2C-59939D56FCC3}" dt="2024-04-21T10:58:58.526" v="5593" actId="47"/>
        <pc:sldMkLst>
          <pc:docMk/>
          <pc:sldMk cId="0" sldId="373"/>
        </pc:sldMkLst>
      </pc:sldChg>
      <pc:sldChg chg="del">
        <pc:chgData name="Tommy Stephens" userId="db39243a-d361-4f06-837d-6e05629d43ef" providerId="ADAL" clId="{A750BDEE-8E6D-4879-9F2C-59939D56FCC3}" dt="2024-04-21T10:58:58.526" v="5593" actId="47"/>
        <pc:sldMkLst>
          <pc:docMk/>
          <pc:sldMk cId="0" sldId="388"/>
        </pc:sldMkLst>
      </pc:sldChg>
      <pc:sldChg chg="del">
        <pc:chgData name="Tommy Stephens" userId="db39243a-d361-4f06-837d-6e05629d43ef" providerId="ADAL" clId="{A750BDEE-8E6D-4879-9F2C-59939D56FCC3}" dt="2024-04-21T10:55:09.144" v="5556" actId="47"/>
        <pc:sldMkLst>
          <pc:docMk/>
          <pc:sldMk cId="3174348660" sldId="393"/>
        </pc:sldMkLst>
      </pc:sldChg>
      <pc:sldChg chg="addSp delSp modSp mod modClrScheme chgLayout">
        <pc:chgData name="Tommy Stephens" userId="db39243a-d361-4f06-837d-6e05629d43ef" providerId="ADAL" clId="{A750BDEE-8E6D-4879-9F2C-59939D56FCC3}" dt="2024-04-21T11:40:24.386" v="5729" actId="20577"/>
        <pc:sldMkLst>
          <pc:docMk/>
          <pc:sldMk cId="1460563606" sldId="395"/>
        </pc:sldMkLst>
        <pc:spChg chg="mod ord">
          <ac:chgData name="Tommy Stephens" userId="db39243a-d361-4f06-837d-6e05629d43ef" providerId="ADAL" clId="{A750BDEE-8E6D-4879-9F2C-59939D56FCC3}" dt="2024-04-19T19:26:41.630" v="5401" actId="115"/>
          <ac:spMkLst>
            <pc:docMk/>
            <pc:sldMk cId="1460563606" sldId="395"/>
            <ac:spMk id="2" creationId="{58AA625E-11E1-DDB3-15CF-9449251DDC17}"/>
          </ac:spMkLst>
        </pc:spChg>
        <pc:spChg chg="del">
          <ac:chgData name="Tommy Stephens" userId="db39243a-d361-4f06-837d-6e05629d43ef" providerId="ADAL" clId="{A750BDEE-8E6D-4879-9F2C-59939D56FCC3}" dt="2024-04-15T19:48:27.592" v="22" actId="478"/>
          <ac:spMkLst>
            <pc:docMk/>
            <pc:sldMk cId="1460563606" sldId="395"/>
            <ac:spMk id="3" creationId="{4D29A7C7-9CFE-25B7-8983-FEAC0F61B193}"/>
          </ac:spMkLst>
        </pc:spChg>
        <pc:spChg chg="del">
          <ac:chgData name="Tommy Stephens" userId="db39243a-d361-4f06-837d-6e05629d43ef" providerId="ADAL" clId="{A750BDEE-8E6D-4879-9F2C-59939D56FCC3}" dt="2024-04-15T19:48:27.592" v="22" actId="478"/>
          <ac:spMkLst>
            <pc:docMk/>
            <pc:sldMk cId="1460563606" sldId="395"/>
            <ac:spMk id="4" creationId="{90BE01FC-8609-CC01-5D01-E1932A38C1C7}"/>
          </ac:spMkLst>
        </pc:spChg>
        <pc:spChg chg="add del mod ord">
          <ac:chgData name="Tommy Stephens" userId="db39243a-d361-4f06-837d-6e05629d43ef" providerId="ADAL" clId="{A750BDEE-8E6D-4879-9F2C-59939D56FCC3}" dt="2024-04-15T19:50:03.794" v="153" actId="26606"/>
          <ac:spMkLst>
            <pc:docMk/>
            <pc:sldMk cId="1460563606" sldId="395"/>
            <ac:spMk id="6" creationId="{568BFFF7-B509-A3B3-22ED-0C08A7BB9D4F}"/>
          </ac:spMkLst>
        </pc:spChg>
        <pc:spChg chg="add del mod">
          <ac:chgData name="Tommy Stephens" userId="db39243a-d361-4f06-837d-6e05629d43ef" providerId="ADAL" clId="{A750BDEE-8E6D-4879-9F2C-59939D56FCC3}" dt="2024-04-15T19:48:47.394" v="35" actId="700"/>
          <ac:spMkLst>
            <pc:docMk/>
            <pc:sldMk cId="1460563606" sldId="395"/>
            <ac:spMk id="8" creationId="{576DA78E-8858-285E-6CC6-FF6A4945EEBB}"/>
          </ac:spMkLst>
        </pc:spChg>
        <pc:spChg chg="add del mod ord">
          <ac:chgData name="Tommy Stephens" userId="db39243a-d361-4f06-837d-6e05629d43ef" providerId="ADAL" clId="{A750BDEE-8E6D-4879-9F2C-59939D56FCC3}" dt="2024-04-15T19:50:42.486" v="157" actId="700"/>
          <ac:spMkLst>
            <pc:docMk/>
            <pc:sldMk cId="1460563606" sldId="395"/>
            <ac:spMk id="10" creationId="{6BF625B6-7B1C-143D-2486-2AE8786DE90A}"/>
          </ac:spMkLst>
        </pc:spChg>
        <pc:spChg chg="add del mod">
          <ac:chgData name="Tommy Stephens" userId="db39243a-d361-4f06-837d-6e05629d43ef" providerId="ADAL" clId="{A750BDEE-8E6D-4879-9F2C-59939D56FCC3}" dt="2024-04-15T19:50:35.261" v="156" actId="700"/>
          <ac:spMkLst>
            <pc:docMk/>
            <pc:sldMk cId="1460563606" sldId="395"/>
            <ac:spMk id="12" creationId="{CAAB5E62-62D9-3005-EA94-9999C2C75DAE}"/>
          </ac:spMkLst>
        </pc:spChg>
        <pc:graphicFrameChg chg="add mod ord">
          <ac:chgData name="Tommy Stephens" userId="db39243a-d361-4f06-837d-6e05629d43ef" providerId="ADAL" clId="{A750BDEE-8E6D-4879-9F2C-59939D56FCC3}" dt="2024-04-21T11:40:24.386" v="5729" actId="20577"/>
          <ac:graphicFrameMkLst>
            <pc:docMk/>
            <pc:sldMk cId="1460563606" sldId="395"/>
            <ac:graphicFrameMk id="9" creationId="{6198ADF1-AC59-C8DA-EB71-DD8B50B5307F}"/>
          </ac:graphicFrameMkLst>
        </pc:graphicFrameChg>
      </pc:sldChg>
      <pc:sldChg chg="del">
        <pc:chgData name="Tommy Stephens" userId="db39243a-d361-4f06-837d-6e05629d43ef" providerId="ADAL" clId="{A750BDEE-8E6D-4879-9F2C-59939D56FCC3}" dt="2024-04-15T19:51:05.409" v="160" actId="47"/>
        <pc:sldMkLst>
          <pc:docMk/>
          <pc:sldMk cId="4288222094" sldId="396"/>
        </pc:sldMkLst>
      </pc:sldChg>
      <pc:sldChg chg="del">
        <pc:chgData name="Tommy Stephens" userId="db39243a-d361-4f06-837d-6e05629d43ef" providerId="ADAL" clId="{A750BDEE-8E6D-4879-9F2C-59939D56FCC3}" dt="2024-04-15T19:51:05.409" v="160" actId="47"/>
        <pc:sldMkLst>
          <pc:docMk/>
          <pc:sldMk cId="1946201509" sldId="397"/>
        </pc:sldMkLst>
      </pc:sldChg>
      <pc:sldChg chg="del">
        <pc:chgData name="Tommy Stephens" userId="db39243a-d361-4f06-837d-6e05629d43ef" providerId="ADAL" clId="{A750BDEE-8E6D-4879-9F2C-59939D56FCC3}" dt="2024-04-21T10:55:09.144" v="5556" actId="47"/>
        <pc:sldMkLst>
          <pc:docMk/>
          <pc:sldMk cId="2715975486" sldId="398"/>
        </pc:sldMkLst>
      </pc:sldChg>
      <pc:sldChg chg="del">
        <pc:chgData name="Tommy Stephens" userId="db39243a-d361-4f06-837d-6e05629d43ef" providerId="ADAL" clId="{A750BDEE-8E6D-4879-9F2C-59939D56FCC3}" dt="2024-04-21T10:59:24.008" v="5595" actId="47"/>
        <pc:sldMkLst>
          <pc:docMk/>
          <pc:sldMk cId="4160083156" sldId="399"/>
        </pc:sldMkLst>
      </pc:sldChg>
      <pc:sldChg chg="del">
        <pc:chgData name="Tommy Stephens" userId="db39243a-d361-4f06-837d-6e05629d43ef" providerId="ADAL" clId="{A750BDEE-8E6D-4879-9F2C-59939D56FCC3}" dt="2024-04-21T10:55:09.144" v="5556" actId="47"/>
        <pc:sldMkLst>
          <pc:docMk/>
          <pc:sldMk cId="3154890839" sldId="400"/>
        </pc:sldMkLst>
      </pc:sldChg>
      <pc:sldChg chg="del">
        <pc:chgData name="Tommy Stephens" userId="db39243a-d361-4f06-837d-6e05629d43ef" providerId="ADAL" clId="{A750BDEE-8E6D-4879-9F2C-59939D56FCC3}" dt="2024-04-21T10:55:09.144" v="5556" actId="47"/>
        <pc:sldMkLst>
          <pc:docMk/>
          <pc:sldMk cId="4155722360" sldId="401"/>
        </pc:sldMkLst>
      </pc:sldChg>
      <pc:sldChg chg="del">
        <pc:chgData name="Tommy Stephens" userId="db39243a-d361-4f06-837d-6e05629d43ef" providerId="ADAL" clId="{A750BDEE-8E6D-4879-9F2C-59939D56FCC3}" dt="2024-04-21T10:58:36.599" v="5589" actId="47"/>
        <pc:sldMkLst>
          <pc:docMk/>
          <pc:sldMk cId="2890202109" sldId="402"/>
        </pc:sldMkLst>
      </pc:sldChg>
      <pc:sldChg chg="del">
        <pc:chgData name="Tommy Stephens" userId="db39243a-d361-4f06-837d-6e05629d43ef" providerId="ADAL" clId="{A750BDEE-8E6D-4879-9F2C-59939D56FCC3}" dt="2024-04-21T10:52:07.111" v="5540" actId="47"/>
        <pc:sldMkLst>
          <pc:docMk/>
          <pc:sldMk cId="1487753382" sldId="403"/>
        </pc:sldMkLst>
      </pc:sldChg>
      <pc:sldChg chg="del">
        <pc:chgData name="Tommy Stephens" userId="db39243a-d361-4f06-837d-6e05629d43ef" providerId="ADAL" clId="{A750BDEE-8E6D-4879-9F2C-59939D56FCC3}" dt="2024-04-21T10:52:07.111" v="5540" actId="47"/>
        <pc:sldMkLst>
          <pc:docMk/>
          <pc:sldMk cId="57876146" sldId="404"/>
        </pc:sldMkLst>
      </pc:sldChg>
      <pc:sldChg chg="del">
        <pc:chgData name="Tommy Stephens" userId="db39243a-d361-4f06-837d-6e05629d43ef" providerId="ADAL" clId="{A750BDEE-8E6D-4879-9F2C-59939D56FCC3}" dt="2024-04-21T10:52:07.111" v="5540" actId="47"/>
        <pc:sldMkLst>
          <pc:docMk/>
          <pc:sldMk cId="1714782192" sldId="405"/>
        </pc:sldMkLst>
      </pc:sldChg>
      <pc:sldChg chg="del">
        <pc:chgData name="Tommy Stephens" userId="db39243a-d361-4f06-837d-6e05629d43ef" providerId="ADAL" clId="{A750BDEE-8E6D-4879-9F2C-59939D56FCC3}" dt="2024-04-21T10:52:07.111" v="5540" actId="47"/>
        <pc:sldMkLst>
          <pc:docMk/>
          <pc:sldMk cId="2262112045" sldId="406"/>
        </pc:sldMkLst>
      </pc:sldChg>
      <pc:sldChg chg="del">
        <pc:chgData name="Tommy Stephens" userId="db39243a-d361-4f06-837d-6e05629d43ef" providerId="ADAL" clId="{A750BDEE-8E6D-4879-9F2C-59939D56FCC3}" dt="2024-04-21T10:52:07.111" v="5540" actId="47"/>
        <pc:sldMkLst>
          <pc:docMk/>
          <pc:sldMk cId="3631853905" sldId="407"/>
        </pc:sldMkLst>
      </pc:sldChg>
      <pc:sldChg chg="del">
        <pc:chgData name="Tommy Stephens" userId="db39243a-d361-4f06-837d-6e05629d43ef" providerId="ADAL" clId="{A750BDEE-8E6D-4879-9F2C-59939D56FCC3}" dt="2024-04-21T10:52:07.111" v="5540" actId="47"/>
        <pc:sldMkLst>
          <pc:docMk/>
          <pc:sldMk cId="2480626618" sldId="408"/>
        </pc:sldMkLst>
      </pc:sldChg>
      <pc:sldChg chg="del">
        <pc:chgData name="Tommy Stephens" userId="db39243a-d361-4f06-837d-6e05629d43ef" providerId="ADAL" clId="{A750BDEE-8E6D-4879-9F2C-59939D56FCC3}" dt="2024-04-21T10:52:07.111" v="5540" actId="47"/>
        <pc:sldMkLst>
          <pc:docMk/>
          <pc:sldMk cId="2344994080" sldId="409"/>
        </pc:sldMkLst>
      </pc:sldChg>
      <pc:sldChg chg="del">
        <pc:chgData name="Tommy Stephens" userId="db39243a-d361-4f06-837d-6e05629d43ef" providerId="ADAL" clId="{A750BDEE-8E6D-4879-9F2C-59939D56FCC3}" dt="2024-04-21T10:52:07.111" v="5540" actId="47"/>
        <pc:sldMkLst>
          <pc:docMk/>
          <pc:sldMk cId="2396282758" sldId="410"/>
        </pc:sldMkLst>
      </pc:sldChg>
      <pc:sldChg chg="del">
        <pc:chgData name="Tommy Stephens" userId="db39243a-d361-4f06-837d-6e05629d43ef" providerId="ADAL" clId="{A750BDEE-8E6D-4879-9F2C-59939D56FCC3}" dt="2024-04-21T10:52:07.111" v="5540" actId="47"/>
        <pc:sldMkLst>
          <pc:docMk/>
          <pc:sldMk cId="439177764" sldId="411"/>
        </pc:sldMkLst>
      </pc:sldChg>
      <pc:sldChg chg="del">
        <pc:chgData name="Tommy Stephens" userId="db39243a-d361-4f06-837d-6e05629d43ef" providerId="ADAL" clId="{A750BDEE-8E6D-4879-9F2C-59939D56FCC3}" dt="2024-04-21T10:55:09.144" v="5556" actId="47"/>
        <pc:sldMkLst>
          <pc:docMk/>
          <pc:sldMk cId="3154306" sldId="412"/>
        </pc:sldMkLst>
      </pc:sldChg>
      <pc:sldChg chg="del">
        <pc:chgData name="Tommy Stephens" userId="db39243a-d361-4f06-837d-6e05629d43ef" providerId="ADAL" clId="{A750BDEE-8E6D-4879-9F2C-59939D56FCC3}" dt="2024-04-21T10:55:09.144" v="5556" actId="47"/>
        <pc:sldMkLst>
          <pc:docMk/>
          <pc:sldMk cId="3617078601" sldId="413"/>
        </pc:sldMkLst>
      </pc:sldChg>
      <pc:sldChg chg="del">
        <pc:chgData name="Tommy Stephens" userId="db39243a-d361-4f06-837d-6e05629d43ef" providerId="ADAL" clId="{A750BDEE-8E6D-4879-9F2C-59939D56FCC3}" dt="2024-04-21T10:55:09.144" v="5556" actId="47"/>
        <pc:sldMkLst>
          <pc:docMk/>
          <pc:sldMk cId="4210710912" sldId="414"/>
        </pc:sldMkLst>
      </pc:sldChg>
      <pc:sldChg chg="del">
        <pc:chgData name="Tommy Stephens" userId="db39243a-d361-4f06-837d-6e05629d43ef" providerId="ADAL" clId="{A750BDEE-8E6D-4879-9F2C-59939D56FCC3}" dt="2024-04-21T10:49:51.855" v="5536" actId="47"/>
        <pc:sldMkLst>
          <pc:docMk/>
          <pc:sldMk cId="1622230233" sldId="415"/>
        </pc:sldMkLst>
      </pc:sldChg>
      <pc:sldChg chg="del">
        <pc:chgData name="Tommy Stephens" userId="db39243a-d361-4f06-837d-6e05629d43ef" providerId="ADAL" clId="{A750BDEE-8E6D-4879-9F2C-59939D56FCC3}" dt="2024-04-21T10:58:36.599" v="5589" actId="47"/>
        <pc:sldMkLst>
          <pc:docMk/>
          <pc:sldMk cId="0" sldId="416"/>
        </pc:sldMkLst>
      </pc:sldChg>
      <pc:sldChg chg="del">
        <pc:chgData name="Tommy Stephens" userId="db39243a-d361-4f06-837d-6e05629d43ef" providerId="ADAL" clId="{A750BDEE-8E6D-4879-9F2C-59939D56FCC3}" dt="2024-04-21T10:59:24.008" v="5595" actId="47"/>
        <pc:sldMkLst>
          <pc:docMk/>
          <pc:sldMk cId="1490178027" sldId="417"/>
        </pc:sldMkLst>
      </pc:sldChg>
      <pc:sldChg chg="del">
        <pc:chgData name="Tommy Stephens" userId="db39243a-d361-4f06-837d-6e05629d43ef" providerId="ADAL" clId="{A750BDEE-8E6D-4879-9F2C-59939D56FCC3}" dt="2024-04-21T10:59:24.008" v="5595" actId="47"/>
        <pc:sldMkLst>
          <pc:docMk/>
          <pc:sldMk cId="4010951809" sldId="418"/>
        </pc:sldMkLst>
      </pc:sldChg>
      <pc:sldChg chg="del">
        <pc:chgData name="Tommy Stephens" userId="db39243a-d361-4f06-837d-6e05629d43ef" providerId="ADAL" clId="{A750BDEE-8E6D-4879-9F2C-59939D56FCC3}" dt="2024-04-21T10:59:02.640" v="5594" actId="47"/>
        <pc:sldMkLst>
          <pc:docMk/>
          <pc:sldMk cId="2991958050" sldId="419"/>
        </pc:sldMkLst>
      </pc:sldChg>
      <pc:sldChg chg="add del">
        <pc:chgData name="Tommy Stephens" userId="db39243a-d361-4f06-837d-6e05629d43ef" providerId="ADAL" clId="{A750BDEE-8E6D-4879-9F2C-59939D56FCC3}" dt="2024-04-19T19:38:59.414" v="5416" actId="47"/>
        <pc:sldMkLst>
          <pc:docMk/>
          <pc:sldMk cId="2676515090" sldId="420"/>
        </pc:sldMkLst>
      </pc:sldChg>
      <pc:sldChg chg="add del">
        <pc:chgData name="Tommy Stephens" userId="db39243a-d361-4f06-837d-6e05629d43ef" providerId="ADAL" clId="{A750BDEE-8E6D-4879-9F2C-59939D56FCC3}" dt="2024-04-19T19:38:59.414" v="5416" actId="47"/>
        <pc:sldMkLst>
          <pc:docMk/>
          <pc:sldMk cId="2384687963" sldId="421"/>
        </pc:sldMkLst>
      </pc:sldChg>
      <pc:sldChg chg="add del">
        <pc:chgData name="Tommy Stephens" userId="db39243a-d361-4f06-837d-6e05629d43ef" providerId="ADAL" clId="{A750BDEE-8E6D-4879-9F2C-59939D56FCC3}" dt="2024-04-19T19:38:59.414" v="5416" actId="47"/>
        <pc:sldMkLst>
          <pc:docMk/>
          <pc:sldMk cId="3207023356" sldId="422"/>
        </pc:sldMkLst>
      </pc:sldChg>
      <pc:sldChg chg="add del">
        <pc:chgData name="Tommy Stephens" userId="db39243a-d361-4f06-837d-6e05629d43ef" providerId="ADAL" clId="{A750BDEE-8E6D-4879-9F2C-59939D56FCC3}" dt="2024-04-19T19:38:59.414" v="5416" actId="47"/>
        <pc:sldMkLst>
          <pc:docMk/>
          <pc:sldMk cId="1378283209" sldId="423"/>
        </pc:sldMkLst>
      </pc:sldChg>
      <pc:sldChg chg="add del">
        <pc:chgData name="Tommy Stephens" userId="db39243a-d361-4f06-837d-6e05629d43ef" providerId="ADAL" clId="{A750BDEE-8E6D-4879-9F2C-59939D56FCC3}" dt="2024-04-19T19:38:59.414" v="5416" actId="47"/>
        <pc:sldMkLst>
          <pc:docMk/>
          <pc:sldMk cId="2233268710" sldId="424"/>
        </pc:sldMkLst>
      </pc:sldChg>
      <pc:sldChg chg="add del">
        <pc:chgData name="Tommy Stephens" userId="db39243a-d361-4f06-837d-6e05629d43ef" providerId="ADAL" clId="{A750BDEE-8E6D-4879-9F2C-59939D56FCC3}" dt="2024-04-19T19:38:59.414" v="5416" actId="47"/>
        <pc:sldMkLst>
          <pc:docMk/>
          <pc:sldMk cId="3203204945" sldId="425"/>
        </pc:sldMkLst>
      </pc:sldChg>
      <pc:sldChg chg="add">
        <pc:chgData name="Tommy Stephens" userId="db39243a-d361-4f06-837d-6e05629d43ef" providerId="ADAL" clId="{A750BDEE-8E6D-4879-9F2C-59939D56FCC3}" dt="2024-04-19T19:38:03.941" v="5414"/>
        <pc:sldMkLst>
          <pc:docMk/>
          <pc:sldMk cId="3028905645" sldId="427"/>
        </pc:sldMkLst>
      </pc:sldChg>
      <pc:sldChg chg="add">
        <pc:chgData name="Tommy Stephens" userId="db39243a-d361-4f06-837d-6e05629d43ef" providerId="ADAL" clId="{A750BDEE-8E6D-4879-9F2C-59939D56FCC3}" dt="2024-04-19T19:38:03.941" v="5414"/>
        <pc:sldMkLst>
          <pc:docMk/>
          <pc:sldMk cId="3055316295" sldId="428"/>
        </pc:sldMkLst>
      </pc:sldChg>
      <pc:sldChg chg="add">
        <pc:chgData name="Tommy Stephens" userId="db39243a-d361-4f06-837d-6e05629d43ef" providerId="ADAL" clId="{A750BDEE-8E6D-4879-9F2C-59939D56FCC3}" dt="2024-04-19T19:38:03.941" v="5414"/>
        <pc:sldMkLst>
          <pc:docMk/>
          <pc:sldMk cId="3041614607" sldId="429"/>
        </pc:sldMkLst>
      </pc:sldChg>
      <pc:sldChg chg="del">
        <pc:chgData name="Tommy Stephens" userId="db39243a-d361-4f06-837d-6e05629d43ef" providerId="ADAL" clId="{A750BDEE-8E6D-4879-9F2C-59939D56FCC3}" dt="2024-04-21T10:57:56.610" v="5585" actId="47"/>
        <pc:sldMkLst>
          <pc:docMk/>
          <pc:sldMk cId="3272645719" sldId="436"/>
        </pc:sldMkLst>
      </pc:sldChg>
      <pc:sldChg chg="del">
        <pc:chgData name="Tommy Stephens" userId="db39243a-d361-4f06-837d-6e05629d43ef" providerId="ADAL" clId="{A750BDEE-8E6D-4879-9F2C-59939D56FCC3}" dt="2024-04-21T10:57:56.610" v="5585" actId="47"/>
        <pc:sldMkLst>
          <pc:docMk/>
          <pc:sldMk cId="2928880575" sldId="437"/>
        </pc:sldMkLst>
      </pc:sldChg>
      <pc:sldChg chg="del">
        <pc:chgData name="Tommy Stephens" userId="db39243a-d361-4f06-837d-6e05629d43ef" providerId="ADAL" clId="{A750BDEE-8E6D-4879-9F2C-59939D56FCC3}" dt="2024-04-21T10:57:56.610" v="5585" actId="47"/>
        <pc:sldMkLst>
          <pc:docMk/>
          <pc:sldMk cId="1412384454" sldId="438"/>
        </pc:sldMkLst>
      </pc:sldChg>
      <pc:sldChg chg="del">
        <pc:chgData name="Tommy Stephens" userId="db39243a-d361-4f06-837d-6e05629d43ef" providerId="ADAL" clId="{A750BDEE-8E6D-4879-9F2C-59939D56FCC3}" dt="2024-04-21T10:57:56.610" v="5585" actId="47"/>
        <pc:sldMkLst>
          <pc:docMk/>
          <pc:sldMk cId="1791909894" sldId="439"/>
        </pc:sldMkLst>
      </pc:sldChg>
      <pc:sldChg chg="del">
        <pc:chgData name="Tommy Stephens" userId="db39243a-d361-4f06-837d-6e05629d43ef" providerId="ADAL" clId="{A750BDEE-8E6D-4879-9F2C-59939D56FCC3}" dt="2024-04-21T10:57:56.610" v="5585" actId="47"/>
        <pc:sldMkLst>
          <pc:docMk/>
          <pc:sldMk cId="2374577308" sldId="443"/>
        </pc:sldMkLst>
      </pc:sldChg>
      <pc:sldChg chg="del">
        <pc:chgData name="Tommy Stephens" userId="db39243a-d361-4f06-837d-6e05629d43ef" providerId="ADAL" clId="{A750BDEE-8E6D-4879-9F2C-59939D56FCC3}" dt="2024-04-21T10:57:56.610" v="5585" actId="47"/>
        <pc:sldMkLst>
          <pc:docMk/>
          <pc:sldMk cId="2348844708" sldId="445"/>
        </pc:sldMkLst>
      </pc:sldChg>
      <pc:sldChg chg="del">
        <pc:chgData name="Tommy Stephens" userId="db39243a-d361-4f06-837d-6e05629d43ef" providerId="ADAL" clId="{A750BDEE-8E6D-4879-9F2C-59939D56FCC3}" dt="2024-04-21T10:58:42.439" v="5590" actId="47"/>
        <pc:sldMkLst>
          <pc:docMk/>
          <pc:sldMk cId="157350800" sldId="517"/>
        </pc:sldMkLst>
      </pc:sldChg>
      <pc:sldChg chg="del">
        <pc:chgData name="Tommy Stephens" userId="db39243a-d361-4f06-837d-6e05629d43ef" providerId="ADAL" clId="{A750BDEE-8E6D-4879-9F2C-59939D56FCC3}" dt="2024-04-21T10:58:42.439" v="5590" actId="47"/>
        <pc:sldMkLst>
          <pc:docMk/>
          <pc:sldMk cId="1166969284" sldId="518"/>
        </pc:sldMkLst>
      </pc:sldChg>
      <pc:sldChg chg="del">
        <pc:chgData name="Tommy Stephens" userId="db39243a-d361-4f06-837d-6e05629d43ef" providerId="ADAL" clId="{A750BDEE-8E6D-4879-9F2C-59939D56FCC3}" dt="2024-04-21T10:58:42.439" v="5590" actId="47"/>
        <pc:sldMkLst>
          <pc:docMk/>
          <pc:sldMk cId="3656405653" sldId="519"/>
        </pc:sldMkLst>
      </pc:sldChg>
      <pc:sldChg chg="add">
        <pc:chgData name="Tommy Stephens" userId="db39243a-d361-4f06-837d-6e05629d43ef" providerId="ADAL" clId="{A750BDEE-8E6D-4879-9F2C-59939D56FCC3}" dt="2024-04-15T20:00:43.569" v="419"/>
        <pc:sldMkLst>
          <pc:docMk/>
          <pc:sldMk cId="1210281983" sldId="521"/>
        </pc:sldMkLst>
      </pc:sldChg>
      <pc:sldChg chg="del">
        <pc:chgData name="Tommy Stephens" userId="db39243a-d361-4f06-837d-6e05629d43ef" providerId="ADAL" clId="{A750BDEE-8E6D-4879-9F2C-59939D56FCC3}" dt="2024-04-21T10:49:51.855" v="5536" actId="47"/>
        <pc:sldMkLst>
          <pc:docMk/>
          <pc:sldMk cId="2337021550" sldId="522"/>
        </pc:sldMkLst>
      </pc:sldChg>
      <pc:sldChg chg="modSp add mod modAnim">
        <pc:chgData name="Tommy Stephens" userId="db39243a-d361-4f06-837d-6e05629d43ef" providerId="ADAL" clId="{A750BDEE-8E6D-4879-9F2C-59939D56FCC3}" dt="2024-04-15T20:13:30.684" v="811" actId="20577"/>
        <pc:sldMkLst>
          <pc:docMk/>
          <pc:sldMk cId="1741645460" sldId="523"/>
        </pc:sldMkLst>
        <pc:spChg chg="mod">
          <ac:chgData name="Tommy Stephens" userId="db39243a-d361-4f06-837d-6e05629d43ef" providerId="ADAL" clId="{A750BDEE-8E6D-4879-9F2C-59939D56FCC3}" dt="2024-04-15T20:13:30.684" v="811" actId="20577"/>
          <ac:spMkLst>
            <pc:docMk/>
            <pc:sldMk cId="1741645460" sldId="523"/>
            <ac:spMk id="3" creationId="{00000000-0000-0000-0000-000000000000}"/>
          </ac:spMkLst>
        </pc:spChg>
      </pc:sldChg>
      <pc:sldChg chg="del">
        <pc:chgData name="Tommy Stephens" userId="db39243a-d361-4f06-837d-6e05629d43ef" providerId="ADAL" clId="{A750BDEE-8E6D-4879-9F2C-59939D56FCC3}" dt="2024-04-21T10:49:51.855" v="5536" actId="47"/>
        <pc:sldMkLst>
          <pc:docMk/>
          <pc:sldMk cId="1480266823" sldId="526"/>
        </pc:sldMkLst>
      </pc:sldChg>
      <pc:sldChg chg="del">
        <pc:chgData name="Tommy Stephens" userId="db39243a-d361-4f06-837d-6e05629d43ef" providerId="ADAL" clId="{A750BDEE-8E6D-4879-9F2C-59939D56FCC3}" dt="2024-04-21T10:49:51.855" v="5536" actId="47"/>
        <pc:sldMkLst>
          <pc:docMk/>
          <pc:sldMk cId="3638788999" sldId="527"/>
        </pc:sldMkLst>
      </pc:sldChg>
      <pc:sldChg chg="add mod">
        <pc:chgData name="Tommy Stephens" userId="db39243a-d361-4f06-837d-6e05629d43ef" providerId="ADAL" clId="{A750BDEE-8E6D-4879-9F2C-59939D56FCC3}" dt="2024-04-15T20:42:34.096" v="937" actId="27918"/>
        <pc:sldMkLst>
          <pc:docMk/>
          <pc:sldMk cId="59150725" sldId="529"/>
        </pc:sldMkLst>
      </pc:sldChg>
      <pc:sldChg chg="add mod">
        <pc:chgData name="Tommy Stephens" userId="db39243a-d361-4f06-837d-6e05629d43ef" providerId="ADAL" clId="{A750BDEE-8E6D-4879-9F2C-59939D56FCC3}" dt="2024-04-15T20:59:02.201" v="1046" actId="27918"/>
        <pc:sldMkLst>
          <pc:docMk/>
          <pc:sldMk cId="148901756" sldId="530"/>
        </pc:sldMkLst>
      </pc:sldChg>
      <pc:sldChg chg="add">
        <pc:chgData name="Tommy Stephens" userId="db39243a-d361-4f06-837d-6e05629d43ef" providerId="ADAL" clId="{A750BDEE-8E6D-4879-9F2C-59939D56FCC3}" dt="2024-04-15T20:00:43.569" v="419"/>
        <pc:sldMkLst>
          <pc:docMk/>
          <pc:sldMk cId="1373576387" sldId="532"/>
        </pc:sldMkLst>
      </pc:sldChg>
      <pc:sldChg chg="del">
        <pc:chgData name="Tommy Stephens" userId="db39243a-d361-4f06-837d-6e05629d43ef" providerId="ADAL" clId="{A750BDEE-8E6D-4879-9F2C-59939D56FCC3}" dt="2024-04-21T10:58:17.834" v="5586" actId="47"/>
        <pc:sldMkLst>
          <pc:docMk/>
          <pc:sldMk cId="164587380" sldId="583"/>
        </pc:sldMkLst>
      </pc:sldChg>
      <pc:sldChg chg="del">
        <pc:chgData name="Tommy Stephens" userId="db39243a-d361-4f06-837d-6e05629d43ef" providerId="ADAL" clId="{A750BDEE-8E6D-4879-9F2C-59939D56FCC3}" dt="2024-04-21T10:58:17.834" v="5586" actId="47"/>
        <pc:sldMkLst>
          <pc:docMk/>
          <pc:sldMk cId="1001539788" sldId="584"/>
        </pc:sldMkLst>
      </pc:sldChg>
      <pc:sldChg chg="del">
        <pc:chgData name="Tommy Stephens" userId="db39243a-d361-4f06-837d-6e05629d43ef" providerId="ADAL" clId="{A750BDEE-8E6D-4879-9F2C-59939D56FCC3}" dt="2024-04-21T10:58:17.834" v="5586" actId="47"/>
        <pc:sldMkLst>
          <pc:docMk/>
          <pc:sldMk cId="3099971590" sldId="586"/>
        </pc:sldMkLst>
      </pc:sldChg>
      <pc:sldChg chg="del">
        <pc:chgData name="Tommy Stephens" userId="db39243a-d361-4f06-837d-6e05629d43ef" providerId="ADAL" clId="{A750BDEE-8E6D-4879-9F2C-59939D56FCC3}" dt="2024-04-21T10:49:51.855" v="5536" actId="47"/>
        <pc:sldMkLst>
          <pc:docMk/>
          <pc:sldMk cId="3177005665" sldId="630"/>
        </pc:sldMkLst>
      </pc:sldChg>
      <pc:sldChg chg="del">
        <pc:chgData name="Tommy Stephens" userId="db39243a-d361-4f06-837d-6e05629d43ef" providerId="ADAL" clId="{A750BDEE-8E6D-4879-9F2C-59939D56FCC3}" dt="2024-04-21T10:49:51.855" v="5536" actId="47"/>
        <pc:sldMkLst>
          <pc:docMk/>
          <pc:sldMk cId="3766066002" sldId="631"/>
        </pc:sldMkLst>
      </pc:sldChg>
      <pc:sldChg chg="modSp add mod">
        <pc:chgData name="Tommy Stephens" userId="db39243a-d361-4f06-837d-6e05629d43ef" providerId="ADAL" clId="{A750BDEE-8E6D-4879-9F2C-59939D56FCC3}" dt="2024-04-15T20:45:23.534" v="962" actId="27918"/>
        <pc:sldMkLst>
          <pc:docMk/>
          <pc:sldMk cId="4203456687" sldId="632"/>
        </pc:sldMkLst>
        <pc:graphicFrameChg chg="mod">
          <ac:chgData name="Tommy Stephens" userId="db39243a-d361-4f06-837d-6e05629d43ef" providerId="ADAL" clId="{A750BDEE-8E6D-4879-9F2C-59939D56FCC3}" dt="2024-04-15T20:44:01.682" v="952" actId="20577"/>
          <ac:graphicFrameMkLst>
            <pc:docMk/>
            <pc:sldMk cId="4203456687" sldId="632"/>
            <ac:graphicFrameMk id="4" creationId="{00000000-0000-0000-0000-000000000000}"/>
          </ac:graphicFrameMkLst>
        </pc:graphicFrameChg>
      </pc:sldChg>
      <pc:sldChg chg="add">
        <pc:chgData name="Tommy Stephens" userId="db39243a-d361-4f06-837d-6e05629d43ef" providerId="ADAL" clId="{A750BDEE-8E6D-4879-9F2C-59939D56FCC3}" dt="2024-04-15T20:00:43.569" v="419"/>
        <pc:sldMkLst>
          <pc:docMk/>
          <pc:sldMk cId="447402328" sldId="633"/>
        </pc:sldMkLst>
      </pc:sldChg>
      <pc:sldChg chg="del">
        <pc:chgData name="Tommy Stephens" userId="db39243a-d361-4f06-837d-6e05629d43ef" providerId="ADAL" clId="{A750BDEE-8E6D-4879-9F2C-59939D56FCC3}" dt="2024-04-21T10:49:51.855" v="5536" actId="47"/>
        <pc:sldMkLst>
          <pc:docMk/>
          <pc:sldMk cId="526973649" sldId="636"/>
        </pc:sldMkLst>
      </pc:sldChg>
      <pc:sldChg chg="del">
        <pc:chgData name="Tommy Stephens" userId="db39243a-d361-4f06-837d-6e05629d43ef" providerId="ADAL" clId="{A750BDEE-8E6D-4879-9F2C-59939D56FCC3}" dt="2024-04-21T10:49:51.855" v="5536" actId="47"/>
        <pc:sldMkLst>
          <pc:docMk/>
          <pc:sldMk cId="208209065" sldId="639"/>
        </pc:sldMkLst>
      </pc:sldChg>
      <pc:sldChg chg="del">
        <pc:chgData name="Tommy Stephens" userId="db39243a-d361-4f06-837d-6e05629d43ef" providerId="ADAL" clId="{A750BDEE-8E6D-4879-9F2C-59939D56FCC3}" dt="2024-04-21T10:49:51.855" v="5536" actId="47"/>
        <pc:sldMkLst>
          <pc:docMk/>
          <pc:sldMk cId="145612098" sldId="640"/>
        </pc:sldMkLst>
      </pc:sldChg>
      <pc:sldChg chg="del">
        <pc:chgData name="Tommy Stephens" userId="db39243a-d361-4f06-837d-6e05629d43ef" providerId="ADAL" clId="{A750BDEE-8E6D-4879-9F2C-59939D56FCC3}" dt="2024-04-21T10:49:51.855" v="5536" actId="47"/>
        <pc:sldMkLst>
          <pc:docMk/>
          <pc:sldMk cId="464740543" sldId="641"/>
        </pc:sldMkLst>
      </pc:sldChg>
      <pc:sldChg chg="del">
        <pc:chgData name="Tommy Stephens" userId="db39243a-d361-4f06-837d-6e05629d43ef" providerId="ADAL" clId="{A750BDEE-8E6D-4879-9F2C-59939D56FCC3}" dt="2024-04-21T10:49:51.855" v="5536" actId="47"/>
        <pc:sldMkLst>
          <pc:docMk/>
          <pc:sldMk cId="2720964094" sldId="642"/>
        </pc:sldMkLst>
      </pc:sldChg>
      <pc:sldChg chg="del">
        <pc:chgData name="Tommy Stephens" userId="db39243a-d361-4f06-837d-6e05629d43ef" providerId="ADAL" clId="{A750BDEE-8E6D-4879-9F2C-59939D56FCC3}" dt="2024-04-21T10:56:53.260" v="5582" actId="47"/>
        <pc:sldMkLst>
          <pc:docMk/>
          <pc:sldMk cId="3923047976" sldId="643"/>
        </pc:sldMkLst>
      </pc:sldChg>
      <pc:sldChg chg="del">
        <pc:chgData name="Tommy Stephens" userId="db39243a-d361-4f06-837d-6e05629d43ef" providerId="ADAL" clId="{A750BDEE-8E6D-4879-9F2C-59939D56FCC3}" dt="2024-04-21T10:56:53.260" v="5582" actId="47"/>
        <pc:sldMkLst>
          <pc:docMk/>
          <pc:sldMk cId="465321033" sldId="644"/>
        </pc:sldMkLst>
      </pc:sldChg>
      <pc:sldChg chg="del">
        <pc:chgData name="Tommy Stephens" userId="db39243a-d361-4f06-837d-6e05629d43ef" providerId="ADAL" clId="{A750BDEE-8E6D-4879-9F2C-59939D56FCC3}" dt="2024-04-21T10:56:53.260" v="5582" actId="47"/>
        <pc:sldMkLst>
          <pc:docMk/>
          <pc:sldMk cId="2707417917" sldId="645"/>
        </pc:sldMkLst>
      </pc:sldChg>
      <pc:sldChg chg="del">
        <pc:chgData name="Tommy Stephens" userId="db39243a-d361-4f06-837d-6e05629d43ef" providerId="ADAL" clId="{A750BDEE-8E6D-4879-9F2C-59939D56FCC3}" dt="2024-04-21T10:56:53.260" v="5582" actId="47"/>
        <pc:sldMkLst>
          <pc:docMk/>
          <pc:sldMk cId="518356993" sldId="646"/>
        </pc:sldMkLst>
      </pc:sldChg>
      <pc:sldChg chg="del">
        <pc:chgData name="Tommy Stephens" userId="db39243a-d361-4f06-837d-6e05629d43ef" providerId="ADAL" clId="{A750BDEE-8E6D-4879-9F2C-59939D56FCC3}" dt="2024-04-21T10:56:53.260" v="5582" actId="47"/>
        <pc:sldMkLst>
          <pc:docMk/>
          <pc:sldMk cId="2752286676" sldId="647"/>
        </pc:sldMkLst>
      </pc:sldChg>
      <pc:sldChg chg="del">
        <pc:chgData name="Tommy Stephens" userId="db39243a-d361-4f06-837d-6e05629d43ef" providerId="ADAL" clId="{A750BDEE-8E6D-4879-9F2C-59939D56FCC3}" dt="2024-04-21T10:56:53.260" v="5582" actId="47"/>
        <pc:sldMkLst>
          <pc:docMk/>
          <pc:sldMk cId="457510676" sldId="648"/>
        </pc:sldMkLst>
      </pc:sldChg>
      <pc:sldChg chg="del">
        <pc:chgData name="Tommy Stephens" userId="db39243a-d361-4f06-837d-6e05629d43ef" providerId="ADAL" clId="{A750BDEE-8E6D-4879-9F2C-59939D56FCC3}" dt="2024-04-21T10:56:53.260" v="5582" actId="47"/>
        <pc:sldMkLst>
          <pc:docMk/>
          <pc:sldMk cId="1092485289" sldId="649"/>
        </pc:sldMkLst>
      </pc:sldChg>
      <pc:sldChg chg="del">
        <pc:chgData name="Tommy Stephens" userId="db39243a-d361-4f06-837d-6e05629d43ef" providerId="ADAL" clId="{A750BDEE-8E6D-4879-9F2C-59939D56FCC3}" dt="2024-04-21T10:56:53.260" v="5582" actId="47"/>
        <pc:sldMkLst>
          <pc:docMk/>
          <pc:sldMk cId="4159406491" sldId="650"/>
        </pc:sldMkLst>
      </pc:sldChg>
      <pc:sldChg chg="del">
        <pc:chgData name="Tommy Stephens" userId="db39243a-d361-4f06-837d-6e05629d43ef" providerId="ADAL" clId="{A750BDEE-8E6D-4879-9F2C-59939D56FCC3}" dt="2024-04-21T10:56:53.260" v="5582" actId="47"/>
        <pc:sldMkLst>
          <pc:docMk/>
          <pc:sldMk cId="1978210350" sldId="651"/>
        </pc:sldMkLst>
      </pc:sldChg>
      <pc:sldChg chg="del">
        <pc:chgData name="Tommy Stephens" userId="db39243a-d361-4f06-837d-6e05629d43ef" providerId="ADAL" clId="{A750BDEE-8E6D-4879-9F2C-59939D56FCC3}" dt="2024-04-21T10:56:53.260" v="5582" actId="47"/>
        <pc:sldMkLst>
          <pc:docMk/>
          <pc:sldMk cId="2209875459" sldId="652"/>
        </pc:sldMkLst>
      </pc:sldChg>
      <pc:sldChg chg="del">
        <pc:chgData name="Tommy Stephens" userId="db39243a-d361-4f06-837d-6e05629d43ef" providerId="ADAL" clId="{A750BDEE-8E6D-4879-9F2C-59939D56FCC3}" dt="2024-04-21T10:56:53.260" v="5582" actId="47"/>
        <pc:sldMkLst>
          <pc:docMk/>
          <pc:sldMk cId="1117156422" sldId="653"/>
        </pc:sldMkLst>
      </pc:sldChg>
      <pc:sldChg chg="del">
        <pc:chgData name="Tommy Stephens" userId="db39243a-d361-4f06-837d-6e05629d43ef" providerId="ADAL" clId="{A750BDEE-8E6D-4879-9F2C-59939D56FCC3}" dt="2024-04-21T10:55:09.144" v="5556" actId="47"/>
        <pc:sldMkLst>
          <pc:docMk/>
          <pc:sldMk cId="661498449" sldId="654"/>
        </pc:sldMkLst>
      </pc:sldChg>
      <pc:sldChg chg="del">
        <pc:chgData name="Tommy Stephens" userId="db39243a-d361-4f06-837d-6e05629d43ef" providerId="ADAL" clId="{A750BDEE-8E6D-4879-9F2C-59939D56FCC3}" dt="2024-04-21T10:55:09.144" v="5556" actId="47"/>
        <pc:sldMkLst>
          <pc:docMk/>
          <pc:sldMk cId="4003849273" sldId="655"/>
        </pc:sldMkLst>
      </pc:sldChg>
      <pc:sldChg chg="del">
        <pc:chgData name="Tommy Stephens" userId="db39243a-d361-4f06-837d-6e05629d43ef" providerId="ADAL" clId="{A750BDEE-8E6D-4879-9F2C-59939D56FCC3}" dt="2024-04-21T10:55:09.144" v="5556" actId="47"/>
        <pc:sldMkLst>
          <pc:docMk/>
          <pc:sldMk cId="1681674560" sldId="656"/>
        </pc:sldMkLst>
      </pc:sldChg>
      <pc:sldChg chg="del">
        <pc:chgData name="Tommy Stephens" userId="db39243a-d361-4f06-837d-6e05629d43ef" providerId="ADAL" clId="{A750BDEE-8E6D-4879-9F2C-59939D56FCC3}" dt="2024-04-21T10:55:09.144" v="5556" actId="47"/>
        <pc:sldMkLst>
          <pc:docMk/>
          <pc:sldMk cId="3457957167" sldId="657"/>
        </pc:sldMkLst>
      </pc:sldChg>
      <pc:sldChg chg="del">
        <pc:chgData name="Tommy Stephens" userId="db39243a-d361-4f06-837d-6e05629d43ef" providerId="ADAL" clId="{A750BDEE-8E6D-4879-9F2C-59939D56FCC3}" dt="2024-04-21T10:55:09.144" v="5556" actId="47"/>
        <pc:sldMkLst>
          <pc:docMk/>
          <pc:sldMk cId="4076439173" sldId="658"/>
        </pc:sldMkLst>
      </pc:sldChg>
      <pc:sldChg chg="del">
        <pc:chgData name="Tommy Stephens" userId="db39243a-d361-4f06-837d-6e05629d43ef" providerId="ADAL" clId="{A750BDEE-8E6D-4879-9F2C-59939D56FCC3}" dt="2024-04-21T10:55:09.144" v="5556" actId="47"/>
        <pc:sldMkLst>
          <pc:docMk/>
          <pc:sldMk cId="3671553730" sldId="659"/>
        </pc:sldMkLst>
      </pc:sldChg>
      <pc:sldChg chg="del">
        <pc:chgData name="Tommy Stephens" userId="db39243a-d361-4f06-837d-6e05629d43ef" providerId="ADAL" clId="{A750BDEE-8E6D-4879-9F2C-59939D56FCC3}" dt="2024-04-21T10:55:09.144" v="5556" actId="47"/>
        <pc:sldMkLst>
          <pc:docMk/>
          <pc:sldMk cId="1336930317" sldId="660"/>
        </pc:sldMkLst>
      </pc:sldChg>
      <pc:sldChg chg="del">
        <pc:chgData name="Tommy Stephens" userId="db39243a-d361-4f06-837d-6e05629d43ef" providerId="ADAL" clId="{A750BDEE-8E6D-4879-9F2C-59939D56FCC3}" dt="2024-04-21T10:55:09.144" v="5556" actId="47"/>
        <pc:sldMkLst>
          <pc:docMk/>
          <pc:sldMk cId="3891047677" sldId="661"/>
        </pc:sldMkLst>
      </pc:sldChg>
      <pc:sldChg chg="del">
        <pc:chgData name="Tommy Stephens" userId="db39243a-d361-4f06-837d-6e05629d43ef" providerId="ADAL" clId="{A750BDEE-8E6D-4879-9F2C-59939D56FCC3}" dt="2024-04-21T10:55:09.144" v="5556" actId="47"/>
        <pc:sldMkLst>
          <pc:docMk/>
          <pc:sldMk cId="4174812868" sldId="662"/>
        </pc:sldMkLst>
      </pc:sldChg>
      <pc:sldChg chg="del">
        <pc:chgData name="Tommy Stephens" userId="db39243a-d361-4f06-837d-6e05629d43ef" providerId="ADAL" clId="{A750BDEE-8E6D-4879-9F2C-59939D56FCC3}" dt="2024-04-21T10:55:09.144" v="5556" actId="47"/>
        <pc:sldMkLst>
          <pc:docMk/>
          <pc:sldMk cId="1685653850" sldId="663"/>
        </pc:sldMkLst>
      </pc:sldChg>
      <pc:sldChg chg="del">
        <pc:chgData name="Tommy Stephens" userId="db39243a-d361-4f06-837d-6e05629d43ef" providerId="ADAL" clId="{A750BDEE-8E6D-4879-9F2C-59939D56FCC3}" dt="2024-04-21T10:56:53.260" v="5582" actId="47"/>
        <pc:sldMkLst>
          <pc:docMk/>
          <pc:sldMk cId="1312826106" sldId="664"/>
        </pc:sldMkLst>
      </pc:sldChg>
      <pc:sldChg chg="del">
        <pc:chgData name="Tommy Stephens" userId="db39243a-d361-4f06-837d-6e05629d43ef" providerId="ADAL" clId="{A750BDEE-8E6D-4879-9F2C-59939D56FCC3}" dt="2024-04-21T10:56:53.260" v="5582" actId="47"/>
        <pc:sldMkLst>
          <pc:docMk/>
          <pc:sldMk cId="2840873508" sldId="665"/>
        </pc:sldMkLst>
      </pc:sldChg>
      <pc:sldChg chg="del">
        <pc:chgData name="Tommy Stephens" userId="db39243a-d361-4f06-837d-6e05629d43ef" providerId="ADAL" clId="{A750BDEE-8E6D-4879-9F2C-59939D56FCC3}" dt="2024-04-21T10:56:53.260" v="5582" actId="47"/>
        <pc:sldMkLst>
          <pc:docMk/>
          <pc:sldMk cId="3785264929" sldId="666"/>
        </pc:sldMkLst>
      </pc:sldChg>
      <pc:sldChg chg="del">
        <pc:chgData name="Tommy Stephens" userId="db39243a-d361-4f06-837d-6e05629d43ef" providerId="ADAL" clId="{A750BDEE-8E6D-4879-9F2C-59939D56FCC3}" dt="2024-04-21T10:56:53.260" v="5582" actId="47"/>
        <pc:sldMkLst>
          <pc:docMk/>
          <pc:sldMk cId="3000373695" sldId="667"/>
        </pc:sldMkLst>
      </pc:sldChg>
      <pc:sldChg chg="del">
        <pc:chgData name="Tommy Stephens" userId="db39243a-d361-4f06-837d-6e05629d43ef" providerId="ADAL" clId="{A750BDEE-8E6D-4879-9F2C-59939D56FCC3}" dt="2024-04-21T10:56:53.260" v="5582" actId="47"/>
        <pc:sldMkLst>
          <pc:docMk/>
          <pc:sldMk cId="496218939" sldId="668"/>
        </pc:sldMkLst>
      </pc:sldChg>
      <pc:sldChg chg="del">
        <pc:chgData name="Tommy Stephens" userId="db39243a-d361-4f06-837d-6e05629d43ef" providerId="ADAL" clId="{A750BDEE-8E6D-4879-9F2C-59939D56FCC3}" dt="2024-04-21T10:56:53.260" v="5582" actId="47"/>
        <pc:sldMkLst>
          <pc:docMk/>
          <pc:sldMk cId="2041304571" sldId="669"/>
        </pc:sldMkLst>
      </pc:sldChg>
      <pc:sldChg chg="del">
        <pc:chgData name="Tommy Stephens" userId="db39243a-d361-4f06-837d-6e05629d43ef" providerId="ADAL" clId="{A750BDEE-8E6D-4879-9F2C-59939D56FCC3}" dt="2024-04-21T10:56:53.260" v="5582" actId="47"/>
        <pc:sldMkLst>
          <pc:docMk/>
          <pc:sldMk cId="3780356238" sldId="670"/>
        </pc:sldMkLst>
      </pc:sldChg>
      <pc:sldChg chg="del">
        <pc:chgData name="Tommy Stephens" userId="db39243a-d361-4f06-837d-6e05629d43ef" providerId="ADAL" clId="{A750BDEE-8E6D-4879-9F2C-59939D56FCC3}" dt="2024-04-21T10:56:53.260" v="5582" actId="47"/>
        <pc:sldMkLst>
          <pc:docMk/>
          <pc:sldMk cId="3536748675" sldId="671"/>
        </pc:sldMkLst>
      </pc:sldChg>
      <pc:sldChg chg="del">
        <pc:chgData name="Tommy Stephens" userId="db39243a-d361-4f06-837d-6e05629d43ef" providerId="ADAL" clId="{A750BDEE-8E6D-4879-9F2C-59939D56FCC3}" dt="2024-04-21T10:56:53.260" v="5582" actId="47"/>
        <pc:sldMkLst>
          <pc:docMk/>
          <pc:sldMk cId="725956633" sldId="672"/>
        </pc:sldMkLst>
      </pc:sldChg>
      <pc:sldChg chg="del">
        <pc:chgData name="Tommy Stephens" userId="db39243a-d361-4f06-837d-6e05629d43ef" providerId="ADAL" clId="{A750BDEE-8E6D-4879-9F2C-59939D56FCC3}" dt="2024-04-21T10:56:53.260" v="5582" actId="47"/>
        <pc:sldMkLst>
          <pc:docMk/>
          <pc:sldMk cId="2403457051" sldId="673"/>
        </pc:sldMkLst>
      </pc:sldChg>
      <pc:sldChg chg="del">
        <pc:chgData name="Tommy Stephens" userId="db39243a-d361-4f06-837d-6e05629d43ef" providerId="ADAL" clId="{A750BDEE-8E6D-4879-9F2C-59939D56FCC3}" dt="2024-04-21T10:56:53.260" v="5582" actId="47"/>
        <pc:sldMkLst>
          <pc:docMk/>
          <pc:sldMk cId="1035611437" sldId="674"/>
        </pc:sldMkLst>
      </pc:sldChg>
      <pc:sldChg chg="del">
        <pc:chgData name="Tommy Stephens" userId="db39243a-d361-4f06-837d-6e05629d43ef" providerId="ADAL" clId="{A750BDEE-8E6D-4879-9F2C-59939D56FCC3}" dt="2024-04-21T10:56:53.260" v="5582" actId="47"/>
        <pc:sldMkLst>
          <pc:docMk/>
          <pc:sldMk cId="68333272" sldId="675"/>
        </pc:sldMkLst>
      </pc:sldChg>
      <pc:sldChg chg="del">
        <pc:chgData name="Tommy Stephens" userId="db39243a-d361-4f06-837d-6e05629d43ef" providerId="ADAL" clId="{A750BDEE-8E6D-4879-9F2C-59939D56FCC3}" dt="2024-04-21T10:56:53.260" v="5582" actId="47"/>
        <pc:sldMkLst>
          <pc:docMk/>
          <pc:sldMk cId="3310382412" sldId="676"/>
        </pc:sldMkLst>
      </pc:sldChg>
      <pc:sldChg chg="del">
        <pc:chgData name="Tommy Stephens" userId="db39243a-d361-4f06-837d-6e05629d43ef" providerId="ADAL" clId="{A750BDEE-8E6D-4879-9F2C-59939D56FCC3}" dt="2024-04-21T10:56:53.260" v="5582" actId="47"/>
        <pc:sldMkLst>
          <pc:docMk/>
          <pc:sldMk cId="3169930894" sldId="677"/>
        </pc:sldMkLst>
      </pc:sldChg>
      <pc:sldChg chg="del">
        <pc:chgData name="Tommy Stephens" userId="db39243a-d361-4f06-837d-6e05629d43ef" providerId="ADAL" clId="{A750BDEE-8E6D-4879-9F2C-59939D56FCC3}" dt="2024-04-21T10:56:53.260" v="5582" actId="47"/>
        <pc:sldMkLst>
          <pc:docMk/>
          <pc:sldMk cId="4222827762" sldId="678"/>
        </pc:sldMkLst>
      </pc:sldChg>
      <pc:sldChg chg="del">
        <pc:chgData name="Tommy Stephens" userId="db39243a-d361-4f06-837d-6e05629d43ef" providerId="ADAL" clId="{A750BDEE-8E6D-4879-9F2C-59939D56FCC3}" dt="2024-04-21T10:49:51.855" v="5536" actId="47"/>
        <pc:sldMkLst>
          <pc:docMk/>
          <pc:sldMk cId="2413381988" sldId="679"/>
        </pc:sldMkLst>
      </pc:sldChg>
      <pc:sldChg chg="del">
        <pc:chgData name="Tommy Stephens" userId="db39243a-d361-4f06-837d-6e05629d43ef" providerId="ADAL" clId="{A750BDEE-8E6D-4879-9F2C-59939D56FCC3}" dt="2024-04-21T10:49:51.855" v="5536" actId="47"/>
        <pc:sldMkLst>
          <pc:docMk/>
          <pc:sldMk cId="4199347235" sldId="680"/>
        </pc:sldMkLst>
      </pc:sldChg>
      <pc:sldChg chg="del">
        <pc:chgData name="Tommy Stephens" userId="db39243a-d361-4f06-837d-6e05629d43ef" providerId="ADAL" clId="{A750BDEE-8E6D-4879-9F2C-59939D56FCC3}" dt="2024-04-21T10:49:51.855" v="5536" actId="47"/>
        <pc:sldMkLst>
          <pc:docMk/>
          <pc:sldMk cId="2667818597" sldId="681"/>
        </pc:sldMkLst>
      </pc:sldChg>
      <pc:sldChg chg="del">
        <pc:chgData name="Tommy Stephens" userId="db39243a-d361-4f06-837d-6e05629d43ef" providerId="ADAL" clId="{A750BDEE-8E6D-4879-9F2C-59939D56FCC3}" dt="2024-04-21T10:49:51.855" v="5536" actId="47"/>
        <pc:sldMkLst>
          <pc:docMk/>
          <pc:sldMk cId="3510266529" sldId="682"/>
        </pc:sldMkLst>
      </pc:sldChg>
      <pc:sldChg chg="del">
        <pc:chgData name="Tommy Stephens" userId="db39243a-d361-4f06-837d-6e05629d43ef" providerId="ADAL" clId="{A750BDEE-8E6D-4879-9F2C-59939D56FCC3}" dt="2024-04-21T10:49:51.855" v="5536" actId="47"/>
        <pc:sldMkLst>
          <pc:docMk/>
          <pc:sldMk cId="3304052105" sldId="683"/>
        </pc:sldMkLst>
      </pc:sldChg>
      <pc:sldChg chg="del">
        <pc:chgData name="Tommy Stephens" userId="db39243a-d361-4f06-837d-6e05629d43ef" providerId="ADAL" clId="{A750BDEE-8E6D-4879-9F2C-59939D56FCC3}" dt="2024-04-21T10:49:51.855" v="5536" actId="47"/>
        <pc:sldMkLst>
          <pc:docMk/>
          <pc:sldMk cId="4157049379" sldId="684"/>
        </pc:sldMkLst>
      </pc:sldChg>
      <pc:sldChg chg="del">
        <pc:chgData name="Tommy Stephens" userId="db39243a-d361-4f06-837d-6e05629d43ef" providerId="ADAL" clId="{A750BDEE-8E6D-4879-9F2C-59939D56FCC3}" dt="2024-04-21T10:57:03.066" v="5584" actId="47"/>
        <pc:sldMkLst>
          <pc:docMk/>
          <pc:sldMk cId="3037380263" sldId="685"/>
        </pc:sldMkLst>
      </pc:sldChg>
      <pc:sldChg chg="modSp del mod modShow">
        <pc:chgData name="Tommy Stephens" userId="db39243a-d361-4f06-837d-6e05629d43ef" providerId="ADAL" clId="{A750BDEE-8E6D-4879-9F2C-59939D56FCC3}" dt="2024-04-21T10:59:42.814" v="5598" actId="47"/>
        <pc:sldMkLst>
          <pc:docMk/>
          <pc:sldMk cId="592394431" sldId="686"/>
        </pc:sldMkLst>
        <pc:spChg chg="mod">
          <ac:chgData name="Tommy Stephens" userId="db39243a-d361-4f06-837d-6e05629d43ef" providerId="ADAL" clId="{A750BDEE-8E6D-4879-9F2C-59939D56FCC3}" dt="2024-04-15T19:53:25.398" v="165" actId="20577"/>
          <ac:spMkLst>
            <pc:docMk/>
            <pc:sldMk cId="592394431" sldId="686"/>
            <ac:spMk id="3" creationId="{DBE11AF3-2787-653A-993B-6827F7BD7754}"/>
          </ac:spMkLst>
        </pc:spChg>
      </pc:sldChg>
      <pc:sldChg chg="del">
        <pc:chgData name="Tommy Stephens" userId="db39243a-d361-4f06-837d-6e05629d43ef" providerId="ADAL" clId="{A750BDEE-8E6D-4879-9F2C-59939D56FCC3}" dt="2024-04-21T10:56:53.260" v="5582" actId="47"/>
        <pc:sldMkLst>
          <pc:docMk/>
          <pc:sldMk cId="4143090762" sldId="687"/>
        </pc:sldMkLst>
      </pc:sldChg>
      <pc:sldChg chg="del">
        <pc:chgData name="Tommy Stephens" userId="db39243a-d361-4f06-837d-6e05629d43ef" providerId="ADAL" clId="{A750BDEE-8E6D-4879-9F2C-59939D56FCC3}" dt="2024-04-21T10:58:36.599" v="5589" actId="47"/>
        <pc:sldMkLst>
          <pc:docMk/>
          <pc:sldMk cId="53122720" sldId="689"/>
        </pc:sldMkLst>
      </pc:sldChg>
      <pc:sldChg chg="del">
        <pc:chgData name="Tommy Stephens" userId="db39243a-d361-4f06-837d-6e05629d43ef" providerId="ADAL" clId="{A750BDEE-8E6D-4879-9F2C-59939D56FCC3}" dt="2024-04-21T10:59:42.814" v="5598" actId="47"/>
        <pc:sldMkLst>
          <pc:docMk/>
          <pc:sldMk cId="2044219776" sldId="690"/>
        </pc:sldMkLst>
      </pc:sldChg>
      <pc:sldChg chg="del mod modShow">
        <pc:chgData name="Tommy Stephens" userId="db39243a-d361-4f06-837d-6e05629d43ef" providerId="ADAL" clId="{A750BDEE-8E6D-4879-9F2C-59939D56FCC3}" dt="2024-04-21T10:56:53.260" v="5582" actId="47"/>
        <pc:sldMkLst>
          <pc:docMk/>
          <pc:sldMk cId="1045591028" sldId="691"/>
        </pc:sldMkLst>
      </pc:sldChg>
      <pc:sldChg chg="del">
        <pc:chgData name="Tommy Stephens" userId="db39243a-d361-4f06-837d-6e05629d43ef" providerId="ADAL" clId="{A750BDEE-8E6D-4879-9F2C-59939D56FCC3}" dt="2024-04-21T10:59:42.814" v="5598" actId="47"/>
        <pc:sldMkLst>
          <pc:docMk/>
          <pc:sldMk cId="2615834122" sldId="692"/>
        </pc:sldMkLst>
      </pc:sldChg>
      <pc:sldChg chg="del">
        <pc:chgData name="Tommy Stephens" userId="db39243a-d361-4f06-837d-6e05629d43ef" providerId="ADAL" clId="{A750BDEE-8E6D-4879-9F2C-59939D56FCC3}" dt="2024-04-21T10:59:42.814" v="5598" actId="47"/>
        <pc:sldMkLst>
          <pc:docMk/>
          <pc:sldMk cId="2141680203" sldId="693"/>
        </pc:sldMkLst>
      </pc:sldChg>
      <pc:sldChg chg="del">
        <pc:chgData name="Tommy Stephens" userId="db39243a-d361-4f06-837d-6e05629d43ef" providerId="ADAL" clId="{A750BDEE-8E6D-4879-9F2C-59939D56FCC3}" dt="2024-04-21T10:59:42.814" v="5598" actId="47"/>
        <pc:sldMkLst>
          <pc:docMk/>
          <pc:sldMk cId="2120724392" sldId="694"/>
        </pc:sldMkLst>
      </pc:sldChg>
      <pc:sldChg chg="del">
        <pc:chgData name="Tommy Stephens" userId="db39243a-d361-4f06-837d-6e05629d43ef" providerId="ADAL" clId="{A750BDEE-8E6D-4879-9F2C-59939D56FCC3}" dt="2024-04-21T10:59:36.157" v="5597" actId="47"/>
        <pc:sldMkLst>
          <pc:docMk/>
          <pc:sldMk cId="841682805" sldId="695"/>
        </pc:sldMkLst>
      </pc:sldChg>
      <pc:sldChg chg="del">
        <pc:chgData name="Tommy Stephens" userId="db39243a-d361-4f06-837d-6e05629d43ef" providerId="ADAL" clId="{A750BDEE-8E6D-4879-9F2C-59939D56FCC3}" dt="2024-04-21T10:59:36.157" v="5597" actId="47"/>
        <pc:sldMkLst>
          <pc:docMk/>
          <pc:sldMk cId="695630263" sldId="696"/>
        </pc:sldMkLst>
      </pc:sldChg>
      <pc:sldChg chg="del">
        <pc:chgData name="Tommy Stephens" userId="db39243a-d361-4f06-837d-6e05629d43ef" providerId="ADAL" clId="{A750BDEE-8E6D-4879-9F2C-59939D56FCC3}" dt="2024-04-21T10:59:36.157" v="5597" actId="47"/>
        <pc:sldMkLst>
          <pc:docMk/>
          <pc:sldMk cId="2928315408" sldId="697"/>
        </pc:sldMkLst>
      </pc:sldChg>
      <pc:sldChg chg="del">
        <pc:chgData name="Tommy Stephens" userId="db39243a-d361-4f06-837d-6e05629d43ef" providerId="ADAL" clId="{A750BDEE-8E6D-4879-9F2C-59939D56FCC3}" dt="2024-04-21T10:59:36.157" v="5597" actId="47"/>
        <pc:sldMkLst>
          <pc:docMk/>
          <pc:sldMk cId="442457562" sldId="698"/>
        </pc:sldMkLst>
      </pc:sldChg>
      <pc:sldChg chg="del">
        <pc:chgData name="Tommy Stephens" userId="db39243a-d361-4f06-837d-6e05629d43ef" providerId="ADAL" clId="{A750BDEE-8E6D-4879-9F2C-59939D56FCC3}" dt="2024-04-21T10:59:29.615" v="5596" actId="47"/>
        <pc:sldMkLst>
          <pc:docMk/>
          <pc:sldMk cId="18916301" sldId="699"/>
        </pc:sldMkLst>
      </pc:sldChg>
      <pc:sldChg chg="del">
        <pc:chgData name="Tommy Stephens" userId="db39243a-d361-4f06-837d-6e05629d43ef" providerId="ADAL" clId="{A750BDEE-8E6D-4879-9F2C-59939D56FCC3}" dt="2024-04-21T10:59:29.615" v="5596" actId="47"/>
        <pc:sldMkLst>
          <pc:docMk/>
          <pc:sldMk cId="1720931917" sldId="700"/>
        </pc:sldMkLst>
      </pc:sldChg>
      <pc:sldChg chg="del">
        <pc:chgData name="Tommy Stephens" userId="db39243a-d361-4f06-837d-6e05629d43ef" providerId="ADAL" clId="{A750BDEE-8E6D-4879-9F2C-59939D56FCC3}" dt="2024-04-21T10:59:29.615" v="5596" actId="47"/>
        <pc:sldMkLst>
          <pc:docMk/>
          <pc:sldMk cId="233160339" sldId="701"/>
        </pc:sldMkLst>
      </pc:sldChg>
      <pc:sldChg chg="del">
        <pc:chgData name="Tommy Stephens" userId="db39243a-d361-4f06-837d-6e05629d43ef" providerId="ADAL" clId="{A750BDEE-8E6D-4879-9F2C-59939D56FCC3}" dt="2024-04-21T10:59:29.615" v="5596" actId="47"/>
        <pc:sldMkLst>
          <pc:docMk/>
          <pc:sldMk cId="859527615" sldId="702"/>
        </pc:sldMkLst>
      </pc:sldChg>
      <pc:sldChg chg="del">
        <pc:chgData name="Tommy Stephens" userId="db39243a-d361-4f06-837d-6e05629d43ef" providerId="ADAL" clId="{A750BDEE-8E6D-4879-9F2C-59939D56FCC3}" dt="2024-04-21T10:59:29.615" v="5596" actId="47"/>
        <pc:sldMkLst>
          <pc:docMk/>
          <pc:sldMk cId="2041691440" sldId="703"/>
        </pc:sldMkLst>
      </pc:sldChg>
      <pc:sldChg chg="del">
        <pc:chgData name="Tommy Stephens" userId="db39243a-d361-4f06-837d-6e05629d43ef" providerId="ADAL" clId="{A750BDEE-8E6D-4879-9F2C-59939D56FCC3}" dt="2024-04-21T10:59:24.008" v="5595" actId="47"/>
        <pc:sldMkLst>
          <pc:docMk/>
          <pc:sldMk cId="3625909182" sldId="704"/>
        </pc:sldMkLst>
      </pc:sldChg>
      <pc:sldChg chg="del">
        <pc:chgData name="Tommy Stephens" userId="db39243a-d361-4f06-837d-6e05629d43ef" providerId="ADAL" clId="{A750BDEE-8E6D-4879-9F2C-59939D56FCC3}" dt="2024-04-21T10:56:53.260" v="5582" actId="47"/>
        <pc:sldMkLst>
          <pc:docMk/>
          <pc:sldMk cId="2783457594" sldId="705"/>
        </pc:sldMkLst>
      </pc:sldChg>
      <pc:sldChg chg="del">
        <pc:chgData name="Tommy Stephens" userId="db39243a-d361-4f06-837d-6e05629d43ef" providerId="ADAL" clId="{A750BDEE-8E6D-4879-9F2C-59939D56FCC3}" dt="2024-04-21T10:56:53.260" v="5582" actId="47"/>
        <pc:sldMkLst>
          <pc:docMk/>
          <pc:sldMk cId="2626328276" sldId="706"/>
        </pc:sldMkLst>
      </pc:sldChg>
      <pc:sldChg chg="del">
        <pc:chgData name="Tommy Stephens" userId="db39243a-d361-4f06-837d-6e05629d43ef" providerId="ADAL" clId="{A750BDEE-8E6D-4879-9F2C-59939D56FCC3}" dt="2024-04-21T10:56:53.260" v="5582" actId="47"/>
        <pc:sldMkLst>
          <pc:docMk/>
          <pc:sldMk cId="3096341202" sldId="707"/>
        </pc:sldMkLst>
      </pc:sldChg>
      <pc:sldChg chg="del">
        <pc:chgData name="Tommy Stephens" userId="db39243a-d361-4f06-837d-6e05629d43ef" providerId="ADAL" clId="{A750BDEE-8E6D-4879-9F2C-59939D56FCC3}" dt="2024-04-21T10:56:53.260" v="5582" actId="47"/>
        <pc:sldMkLst>
          <pc:docMk/>
          <pc:sldMk cId="389500138" sldId="708"/>
        </pc:sldMkLst>
      </pc:sldChg>
      <pc:sldChg chg="del">
        <pc:chgData name="Tommy Stephens" userId="db39243a-d361-4f06-837d-6e05629d43ef" providerId="ADAL" clId="{A750BDEE-8E6D-4879-9F2C-59939D56FCC3}" dt="2024-04-21T10:56:53.260" v="5582" actId="47"/>
        <pc:sldMkLst>
          <pc:docMk/>
          <pc:sldMk cId="1907934494" sldId="709"/>
        </pc:sldMkLst>
      </pc:sldChg>
      <pc:sldChg chg="del">
        <pc:chgData name="Tommy Stephens" userId="db39243a-d361-4f06-837d-6e05629d43ef" providerId="ADAL" clId="{A750BDEE-8E6D-4879-9F2C-59939D56FCC3}" dt="2024-04-21T10:56:53.260" v="5582" actId="47"/>
        <pc:sldMkLst>
          <pc:docMk/>
          <pc:sldMk cId="1102222304" sldId="710"/>
        </pc:sldMkLst>
      </pc:sldChg>
      <pc:sldChg chg="del">
        <pc:chgData name="Tommy Stephens" userId="db39243a-d361-4f06-837d-6e05629d43ef" providerId="ADAL" clId="{A750BDEE-8E6D-4879-9F2C-59939D56FCC3}" dt="2024-04-21T10:56:53.260" v="5582" actId="47"/>
        <pc:sldMkLst>
          <pc:docMk/>
          <pc:sldMk cId="3822031797" sldId="711"/>
        </pc:sldMkLst>
      </pc:sldChg>
      <pc:sldChg chg="del">
        <pc:chgData name="Tommy Stephens" userId="db39243a-d361-4f06-837d-6e05629d43ef" providerId="ADAL" clId="{A750BDEE-8E6D-4879-9F2C-59939D56FCC3}" dt="2024-04-21T10:56:53.260" v="5582" actId="47"/>
        <pc:sldMkLst>
          <pc:docMk/>
          <pc:sldMk cId="1491454488" sldId="712"/>
        </pc:sldMkLst>
      </pc:sldChg>
      <pc:sldChg chg="del">
        <pc:chgData name="Tommy Stephens" userId="db39243a-d361-4f06-837d-6e05629d43ef" providerId="ADAL" clId="{A750BDEE-8E6D-4879-9F2C-59939D56FCC3}" dt="2024-04-21T10:56:53.260" v="5582" actId="47"/>
        <pc:sldMkLst>
          <pc:docMk/>
          <pc:sldMk cId="2711627812" sldId="713"/>
        </pc:sldMkLst>
      </pc:sldChg>
      <pc:sldChg chg="del">
        <pc:chgData name="Tommy Stephens" userId="db39243a-d361-4f06-837d-6e05629d43ef" providerId="ADAL" clId="{A750BDEE-8E6D-4879-9F2C-59939D56FCC3}" dt="2024-04-21T10:56:53.260" v="5582" actId="47"/>
        <pc:sldMkLst>
          <pc:docMk/>
          <pc:sldMk cId="1599020408" sldId="714"/>
        </pc:sldMkLst>
      </pc:sldChg>
      <pc:sldChg chg="del">
        <pc:chgData name="Tommy Stephens" userId="db39243a-d361-4f06-837d-6e05629d43ef" providerId="ADAL" clId="{A750BDEE-8E6D-4879-9F2C-59939D56FCC3}" dt="2024-04-21T10:56:53.260" v="5582" actId="47"/>
        <pc:sldMkLst>
          <pc:docMk/>
          <pc:sldMk cId="3027265671" sldId="715"/>
        </pc:sldMkLst>
      </pc:sldChg>
      <pc:sldChg chg="del">
        <pc:chgData name="Tommy Stephens" userId="db39243a-d361-4f06-837d-6e05629d43ef" providerId="ADAL" clId="{A750BDEE-8E6D-4879-9F2C-59939D56FCC3}" dt="2024-04-21T10:56:53.260" v="5582" actId="47"/>
        <pc:sldMkLst>
          <pc:docMk/>
          <pc:sldMk cId="3393496600" sldId="716"/>
        </pc:sldMkLst>
      </pc:sldChg>
      <pc:sldChg chg="del">
        <pc:chgData name="Tommy Stephens" userId="db39243a-d361-4f06-837d-6e05629d43ef" providerId="ADAL" clId="{A750BDEE-8E6D-4879-9F2C-59939D56FCC3}" dt="2024-04-21T10:56:53.260" v="5582" actId="47"/>
        <pc:sldMkLst>
          <pc:docMk/>
          <pc:sldMk cId="320361733" sldId="717"/>
        </pc:sldMkLst>
      </pc:sldChg>
      <pc:sldChg chg="del">
        <pc:chgData name="Tommy Stephens" userId="db39243a-d361-4f06-837d-6e05629d43ef" providerId="ADAL" clId="{A750BDEE-8E6D-4879-9F2C-59939D56FCC3}" dt="2024-04-21T10:59:24.008" v="5595" actId="47"/>
        <pc:sldMkLst>
          <pc:docMk/>
          <pc:sldMk cId="1722709282" sldId="723"/>
        </pc:sldMkLst>
      </pc:sldChg>
      <pc:sldChg chg="del">
        <pc:chgData name="Tommy Stephens" userId="db39243a-d361-4f06-837d-6e05629d43ef" providerId="ADAL" clId="{A750BDEE-8E6D-4879-9F2C-59939D56FCC3}" dt="2024-04-21T10:57:56.610" v="5585" actId="47"/>
        <pc:sldMkLst>
          <pc:docMk/>
          <pc:sldMk cId="1389716878" sldId="724"/>
        </pc:sldMkLst>
      </pc:sldChg>
      <pc:sldChg chg="del">
        <pc:chgData name="Tommy Stephens" userId="db39243a-d361-4f06-837d-6e05629d43ef" providerId="ADAL" clId="{A750BDEE-8E6D-4879-9F2C-59939D56FCC3}" dt="2024-04-21T10:57:56.610" v="5585" actId="47"/>
        <pc:sldMkLst>
          <pc:docMk/>
          <pc:sldMk cId="2345055987" sldId="725"/>
        </pc:sldMkLst>
      </pc:sldChg>
      <pc:sldChg chg="del">
        <pc:chgData name="Tommy Stephens" userId="db39243a-d361-4f06-837d-6e05629d43ef" providerId="ADAL" clId="{A750BDEE-8E6D-4879-9F2C-59939D56FCC3}" dt="2024-04-21T10:57:56.610" v="5585" actId="47"/>
        <pc:sldMkLst>
          <pc:docMk/>
          <pc:sldMk cId="1543432999" sldId="726"/>
        </pc:sldMkLst>
      </pc:sldChg>
      <pc:sldChg chg="del">
        <pc:chgData name="Tommy Stephens" userId="db39243a-d361-4f06-837d-6e05629d43ef" providerId="ADAL" clId="{A750BDEE-8E6D-4879-9F2C-59939D56FCC3}" dt="2024-04-21T10:59:24.008" v="5595" actId="47"/>
        <pc:sldMkLst>
          <pc:docMk/>
          <pc:sldMk cId="4039292966" sldId="727"/>
        </pc:sldMkLst>
      </pc:sldChg>
      <pc:sldChg chg="del">
        <pc:chgData name="Tommy Stephens" userId="db39243a-d361-4f06-837d-6e05629d43ef" providerId="ADAL" clId="{A750BDEE-8E6D-4879-9F2C-59939D56FCC3}" dt="2024-04-21T10:59:24.008" v="5595" actId="47"/>
        <pc:sldMkLst>
          <pc:docMk/>
          <pc:sldMk cId="990012815" sldId="728"/>
        </pc:sldMkLst>
      </pc:sldChg>
      <pc:sldChg chg="del">
        <pc:chgData name="Tommy Stephens" userId="db39243a-d361-4f06-837d-6e05629d43ef" providerId="ADAL" clId="{A750BDEE-8E6D-4879-9F2C-59939D56FCC3}" dt="2024-04-21T10:59:02.640" v="5594" actId="47"/>
        <pc:sldMkLst>
          <pc:docMk/>
          <pc:sldMk cId="599075812" sldId="729"/>
        </pc:sldMkLst>
      </pc:sldChg>
      <pc:sldChg chg="del">
        <pc:chgData name="Tommy Stephens" userId="db39243a-d361-4f06-837d-6e05629d43ef" providerId="ADAL" clId="{A750BDEE-8E6D-4879-9F2C-59939D56FCC3}" dt="2024-04-21T10:59:02.640" v="5594" actId="47"/>
        <pc:sldMkLst>
          <pc:docMk/>
          <pc:sldMk cId="3058780347" sldId="730"/>
        </pc:sldMkLst>
      </pc:sldChg>
      <pc:sldChg chg="del">
        <pc:chgData name="Tommy Stephens" userId="db39243a-d361-4f06-837d-6e05629d43ef" providerId="ADAL" clId="{A750BDEE-8E6D-4879-9F2C-59939D56FCC3}" dt="2024-04-21T10:58:17.834" v="5586" actId="47"/>
        <pc:sldMkLst>
          <pc:docMk/>
          <pc:sldMk cId="3270006322" sldId="731"/>
        </pc:sldMkLst>
      </pc:sldChg>
      <pc:sldChg chg="del">
        <pc:chgData name="Tommy Stephens" userId="db39243a-d361-4f06-837d-6e05629d43ef" providerId="ADAL" clId="{A750BDEE-8E6D-4879-9F2C-59939D56FCC3}" dt="2024-04-21T10:58:17.834" v="5586" actId="47"/>
        <pc:sldMkLst>
          <pc:docMk/>
          <pc:sldMk cId="3119014452" sldId="732"/>
        </pc:sldMkLst>
      </pc:sldChg>
      <pc:sldChg chg="del">
        <pc:chgData name="Tommy Stephens" userId="db39243a-d361-4f06-837d-6e05629d43ef" providerId="ADAL" clId="{A750BDEE-8E6D-4879-9F2C-59939D56FCC3}" dt="2024-04-21T10:58:17.834" v="5586" actId="47"/>
        <pc:sldMkLst>
          <pc:docMk/>
          <pc:sldMk cId="1817526677" sldId="733"/>
        </pc:sldMkLst>
      </pc:sldChg>
      <pc:sldChg chg="del">
        <pc:chgData name="Tommy Stephens" userId="db39243a-d361-4f06-837d-6e05629d43ef" providerId="ADAL" clId="{A750BDEE-8E6D-4879-9F2C-59939D56FCC3}" dt="2024-04-21T10:58:17.834" v="5586" actId="47"/>
        <pc:sldMkLst>
          <pc:docMk/>
          <pc:sldMk cId="2589222409" sldId="734"/>
        </pc:sldMkLst>
      </pc:sldChg>
      <pc:sldChg chg="del">
        <pc:chgData name="Tommy Stephens" userId="db39243a-d361-4f06-837d-6e05629d43ef" providerId="ADAL" clId="{A750BDEE-8E6D-4879-9F2C-59939D56FCC3}" dt="2024-04-21T10:58:17.834" v="5586" actId="47"/>
        <pc:sldMkLst>
          <pc:docMk/>
          <pc:sldMk cId="2155954211" sldId="735"/>
        </pc:sldMkLst>
      </pc:sldChg>
      <pc:sldChg chg="del">
        <pc:chgData name="Tommy Stephens" userId="db39243a-d361-4f06-837d-6e05629d43ef" providerId="ADAL" clId="{A750BDEE-8E6D-4879-9F2C-59939D56FCC3}" dt="2024-04-21T10:58:17.834" v="5586" actId="47"/>
        <pc:sldMkLst>
          <pc:docMk/>
          <pc:sldMk cId="1666024246" sldId="736"/>
        </pc:sldMkLst>
      </pc:sldChg>
      <pc:sldChg chg="del">
        <pc:chgData name="Tommy Stephens" userId="db39243a-d361-4f06-837d-6e05629d43ef" providerId="ADAL" clId="{A750BDEE-8E6D-4879-9F2C-59939D56FCC3}" dt="2024-04-21T10:58:17.834" v="5586" actId="47"/>
        <pc:sldMkLst>
          <pc:docMk/>
          <pc:sldMk cId="1021068530" sldId="737"/>
        </pc:sldMkLst>
      </pc:sldChg>
      <pc:sldChg chg="del">
        <pc:chgData name="Tommy Stephens" userId="db39243a-d361-4f06-837d-6e05629d43ef" providerId="ADAL" clId="{A750BDEE-8E6D-4879-9F2C-59939D56FCC3}" dt="2024-04-21T10:58:17.834" v="5586" actId="47"/>
        <pc:sldMkLst>
          <pc:docMk/>
          <pc:sldMk cId="3571211981" sldId="738"/>
        </pc:sldMkLst>
      </pc:sldChg>
      <pc:sldChg chg="del">
        <pc:chgData name="Tommy Stephens" userId="db39243a-d361-4f06-837d-6e05629d43ef" providerId="ADAL" clId="{A750BDEE-8E6D-4879-9F2C-59939D56FCC3}" dt="2024-04-21T10:59:02.640" v="5594" actId="47"/>
        <pc:sldMkLst>
          <pc:docMk/>
          <pc:sldMk cId="0" sldId="741"/>
        </pc:sldMkLst>
      </pc:sldChg>
      <pc:sldChg chg="del">
        <pc:chgData name="Tommy Stephens" userId="db39243a-d361-4f06-837d-6e05629d43ef" providerId="ADAL" clId="{A750BDEE-8E6D-4879-9F2C-59939D56FCC3}" dt="2024-04-21T10:59:02.640" v="5594" actId="47"/>
        <pc:sldMkLst>
          <pc:docMk/>
          <pc:sldMk cId="0" sldId="742"/>
        </pc:sldMkLst>
      </pc:sldChg>
      <pc:sldChg chg="del">
        <pc:chgData name="Tommy Stephens" userId="db39243a-d361-4f06-837d-6e05629d43ef" providerId="ADAL" clId="{A750BDEE-8E6D-4879-9F2C-59939D56FCC3}" dt="2024-04-21T10:58:58.526" v="5593" actId="47"/>
        <pc:sldMkLst>
          <pc:docMk/>
          <pc:sldMk cId="0" sldId="743"/>
        </pc:sldMkLst>
      </pc:sldChg>
      <pc:sldChg chg="del">
        <pc:chgData name="Tommy Stephens" userId="db39243a-d361-4f06-837d-6e05629d43ef" providerId="ADAL" clId="{A750BDEE-8E6D-4879-9F2C-59939D56FCC3}" dt="2024-04-21T10:58:58.526" v="5593" actId="47"/>
        <pc:sldMkLst>
          <pc:docMk/>
          <pc:sldMk cId="0" sldId="744"/>
        </pc:sldMkLst>
      </pc:sldChg>
      <pc:sldChg chg="del">
        <pc:chgData name="Tommy Stephens" userId="db39243a-d361-4f06-837d-6e05629d43ef" providerId="ADAL" clId="{A750BDEE-8E6D-4879-9F2C-59939D56FCC3}" dt="2024-04-21T10:58:58.526" v="5593" actId="47"/>
        <pc:sldMkLst>
          <pc:docMk/>
          <pc:sldMk cId="0" sldId="745"/>
        </pc:sldMkLst>
      </pc:sldChg>
      <pc:sldChg chg="del">
        <pc:chgData name="Tommy Stephens" userId="db39243a-d361-4f06-837d-6e05629d43ef" providerId="ADAL" clId="{A750BDEE-8E6D-4879-9F2C-59939D56FCC3}" dt="2024-04-21T10:58:47.493" v="5591" actId="47"/>
        <pc:sldMkLst>
          <pc:docMk/>
          <pc:sldMk cId="0" sldId="746"/>
        </pc:sldMkLst>
      </pc:sldChg>
      <pc:sldChg chg="del">
        <pc:chgData name="Tommy Stephens" userId="db39243a-d361-4f06-837d-6e05629d43ef" providerId="ADAL" clId="{A750BDEE-8E6D-4879-9F2C-59939D56FCC3}" dt="2024-04-21T10:58:47.493" v="5591" actId="47"/>
        <pc:sldMkLst>
          <pc:docMk/>
          <pc:sldMk cId="0" sldId="747"/>
        </pc:sldMkLst>
      </pc:sldChg>
      <pc:sldChg chg="del">
        <pc:chgData name="Tommy Stephens" userId="db39243a-d361-4f06-837d-6e05629d43ef" providerId="ADAL" clId="{A750BDEE-8E6D-4879-9F2C-59939D56FCC3}" dt="2024-04-21T10:58:47.493" v="5591" actId="47"/>
        <pc:sldMkLst>
          <pc:docMk/>
          <pc:sldMk cId="0" sldId="748"/>
        </pc:sldMkLst>
      </pc:sldChg>
      <pc:sldChg chg="del">
        <pc:chgData name="Tommy Stephens" userId="db39243a-d361-4f06-837d-6e05629d43ef" providerId="ADAL" clId="{A750BDEE-8E6D-4879-9F2C-59939D56FCC3}" dt="2024-04-21T10:58:47.493" v="5591" actId="47"/>
        <pc:sldMkLst>
          <pc:docMk/>
          <pc:sldMk cId="0" sldId="749"/>
        </pc:sldMkLst>
      </pc:sldChg>
      <pc:sldChg chg="del">
        <pc:chgData name="Tommy Stephens" userId="db39243a-d361-4f06-837d-6e05629d43ef" providerId="ADAL" clId="{A750BDEE-8E6D-4879-9F2C-59939D56FCC3}" dt="2024-04-21T10:58:42.439" v="5590" actId="47"/>
        <pc:sldMkLst>
          <pc:docMk/>
          <pc:sldMk cId="0" sldId="750"/>
        </pc:sldMkLst>
      </pc:sldChg>
      <pc:sldChg chg="del">
        <pc:chgData name="Tommy Stephens" userId="db39243a-d361-4f06-837d-6e05629d43ef" providerId="ADAL" clId="{A750BDEE-8E6D-4879-9F2C-59939D56FCC3}" dt="2024-04-21T10:58:42.439" v="5590" actId="47"/>
        <pc:sldMkLst>
          <pc:docMk/>
          <pc:sldMk cId="0" sldId="751"/>
        </pc:sldMkLst>
      </pc:sldChg>
      <pc:sldChg chg="del">
        <pc:chgData name="Tommy Stephens" userId="db39243a-d361-4f06-837d-6e05629d43ef" providerId="ADAL" clId="{A750BDEE-8E6D-4879-9F2C-59939D56FCC3}" dt="2024-04-21T10:58:36.599" v="5589" actId="47"/>
        <pc:sldMkLst>
          <pc:docMk/>
          <pc:sldMk cId="0" sldId="752"/>
        </pc:sldMkLst>
      </pc:sldChg>
      <pc:sldChg chg="del">
        <pc:chgData name="Tommy Stephens" userId="db39243a-d361-4f06-837d-6e05629d43ef" providerId="ADAL" clId="{A750BDEE-8E6D-4879-9F2C-59939D56FCC3}" dt="2024-04-21T10:51:21.128" v="5538" actId="47"/>
        <pc:sldMkLst>
          <pc:docMk/>
          <pc:sldMk cId="3510072122" sldId="753"/>
        </pc:sldMkLst>
      </pc:sldChg>
      <pc:sldChg chg="del">
        <pc:chgData name="Tommy Stephens" userId="db39243a-d361-4f06-837d-6e05629d43ef" providerId="ADAL" clId="{A750BDEE-8E6D-4879-9F2C-59939D56FCC3}" dt="2024-04-21T10:51:21.128" v="5538" actId="47"/>
        <pc:sldMkLst>
          <pc:docMk/>
          <pc:sldMk cId="414828250" sldId="754"/>
        </pc:sldMkLst>
      </pc:sldChg>
      <pc:sldChg chg="del">
        <pc:chgData name="Tommy Stephens" userId="db39243a-d361-4f06-837d-6e05629d43ef" providerId="ADAL" clId="{A750BDEE-8E6D-4879-9F2C-59939D56FCC3}" dt="2024-04-21T10:51:32.721" v="5539" actId="47"/>
        <pc:sldMkLst>
          <pc:docMk/>
          <pc:sldMk cId="1020237472" sldId="755"/>
        </pc:sldMkLst>
      </pc:sldChg>
      <pc:sldChg chg="del">
        <pc:chgData name="Tommy Stephens" userId="db39243a-d361-4f06-837d-6e05629d43ef" providerId="ADAL" clId="{A750BDEE-8E6D-4879-9F2C-59939D56FCC3}" dt="2024-04-21T10:56:53.260" v="5582" actId="47"/>
        <pc:sldMkLst>
          <pc:docMk/>
          <pc:sldMk cId="351593987" sldId="756"/>
        </pc:sldMkLst>
      </pc:sldChg>
      <pc:sldChg chg="del">
        <pc:chgData name="Tommy Stephens" userId="db39243a-d361-4f06-837d-6e05629d43ef" providerId="ADAL" clId="{A750BDEE-8E6D-4879-9F2C-59939D56FCC3}" dt="2024-04-21T10:56:53.260" v="5582" actId="47"/>
        <pc:sldMkLst>
          <pc:docMk/>
          <pc:sldMk cId="1354085578" sldId="757"/>
        </pc:sldMkLst>
      </pc:sldChg>
      <pc:sldChg chg="del">
        <pc:chgData name="Tommy Stephens" userId="db39243a-d361-4f06-837d-6e05629d43ef" providerId="ADAL" clId="{A750BDEE-8E6D-4879-9F2C-59939D56FCC3}" dt="2024-04-21T10:56:53.260" v="5582" actId="47"/>
        <pc:sldMkLst>
          <pc:docMk/>
          <pc:sldMk cId="3237321224" sldId="758"/>
        </pc:sldMkLst>
      </pc:sldChg>
      <pc:sldChg chg="del">
        <pc:chgData name="Tommy Stephens" userId="db39243a-d361-4f06-837d-6e05629d43ef" providerId="ADAL" clId="{A750BDEE-8E6D-4879-9F2C-59939D56FCC3}" dt="2024-04-21T10:56:53.260" v="5582" actId="47"/>
        <pc:sldMkLst>
          <pc:docMk/>
          <pc:sldMk cId="1182675278" sldId="759"/>
        </pc:sldMkLst>
      </pc:sldChg>
      <pc:sldChg chg="del">
        <pc:chgData name="Tommy Stephens" userId="db39243a-d361-4f06-837d-6e05629d43ef" providerId="ADAL" clId="{A750BDEE-8E6D-4879-9F2C-59939D56FCC3}" dt="2024-04-21T10:56:53.260" v="5582" actId="47"/>
        <pc:sldMkLst>
          <pc:docMk/>
          <pc:sldMk cId="635178497" sldId="760"/>
        </pc:sldMkLst>
      </pc:sldChg>
      <pc:sldChg chg="del">
        <pc:chgData name="Tommy Stephens" userId="db39243a-d361-4f06-837d-6e05629d43ef" providerId="ADAL" clId="{A750BDEE-8E6D-4879-9F2C-59939D56FCC3}" dt="2024-04-21T10:56:53.260" v="5582" actId="47"/>
        <pc:sldMkLst>
          <pc:docMk/>
          <pc:sldMk cId="1013095121" sldId="761"/>
        </pc:sldMkLst>
      </pc:sldChg>
      <pc:sldChg chg="del">
        <pc:chgData name="Tommy Stephens" userId="db39243a-d361-4f06-837d-6e05629d43ef" providerId="ADAL" clId="{A750BDEE-8E6D-4879-9F2C-59939D56FCC3}" dt="2024-04-21T10:51:21.128" v="5538" actId="47"/>
        <pc:sldMkLst>
          <pc:docMk/>
          <pc:sldMk cId="3147570172" sldId="763"/>
        </pc:sldMkLst>
      </pc:sldChg>
      <pc:sldChg chg="del">
        <pc:chgData name="Tommy Stephens" userId="db39243a-d361-4f06-837d-6e05629d43ef" providerId="ADAL" clId="{A750BDEE-8E6D-4879-9F2C-59939D56FCC3}" dt="2024-04-21T10:56:53.260" v="5582" actId="47"/>
        <pc:sldMkLst>
          <pc:docMk/>
          <pc:sldMk cId="837606259" sldId="764"/>
        </pc:sldMkLst>
      </pc:sldChg>
      <pc:sldChg chg="del">
        <pc:chgData name="Tommy Stephens" userId="db39243a-d361-4f06-837d-6e05629d43ef" providerId="ADAL" clId="{A750BDEE-8E6D-4879-9F2C-59939D56FCC3}" dt="2024-04-21T10:56:53.260" v="5582" actId="47"/>
        <pc:sldMkLst>
          <pc:docMk/>
          <pc:sldMk cId="890109959" sldId="765"/>
        </pc:sldMkLst>
      </pc:sldChg>
      <pc:sldChg chg="del">
        <pc:chgData name="Tommy Stephens" userId="db39243a-d361-4f06-837d-6e05629d43ef" providerId="ADAL" clId="{A750BDEE-8E6D-4879-9F2C-59939D56FCC3}" dt="2024-04-21T10:56:53.260" v="5582" actId="47"/>
        <pc:sldMkLst>
          <pc:docMk/>
          <pc:sldMk cId="1493024525" sldId="766"/>
        </pc:sldMkLst>
      </pc:sldChg>
      <pc:sldChg chg="del">
        <pc:chgData name="Tommy Stephens" userId="db39243a-d361-4f06-837d-6e05629d43ef" providerId="ADAL" clId="{A750BDEE-8E6D-4879-9F2C-59939D56FCC3}" dt="2024-04-21T10:56:53.260" v="5582" actId="47"/>
        <pc:sldMkLst>
          <pc:docMk/>
          <pc:sldMk cId="3615497319" sldId="767"/>
        </pc:sldMkLst>
      </pc:sldChg>
      <pc:sldChg chg="del">
        <pc:chgData name="Tommy Stephens" userId="db39243a-d361-4f06-837d-6e05629d43ef" providerId="ADAL" clId="{A750BDEE-8E6D-4879-9F2C-59939D56FCC3}" dt="2024-04-21T10:56:53.260" v="5582" actId="47"/>
        <pc:sldMkLst>
          <pc:docMk/>
          <pc:sldMk cId="3824263789" sldId="768"/>
        </pc:sldMkLst>
      </pc:sldChg>
      <pc:sldChg chg="del">
        <pc:chgData name="Tommy Stephens" userId="db39243a-d361-4f06-837d-6e05629d43ef" providerId="ADAL" clId="{A750BDEE-8E6D-4879-9F2C-59939D56FCC3}" dt="2024-04-21T10:56:53.260" v="5582" actId="47"/>
        <pc:sldMkLst>
          <pc:docMk/>
          <pc:sldMk cId="3807973172" sldId="769"/>
        </pc:sldMkLst>
      </pc:sldChg>
      <pc:sldChg chg="del">
        <pc:chgData name="Tommy Stephens" userId="db39243a-d361-4f06-837d-6e05629d43ef" providerId="ADAL" clId="{A750BDEE-8E6D-4879-9F2C-59939D56FCC3}" dt="2024-04-21T10:56:53.260" v="5582" actId="47"/>
        <pc:sldMkLst>
          <pc:docMk/>
          <pc:sldMk cId="3643657862" sldId="770"/>
        </pc:sldMkLst>
      </pc:sldChg>
      <pc:sldChg chg="del">
        <pc:chgData name="Tommy Stephens" userId="db39243a-d361-4f06-837d-6e05629d43ef" providerId="ADAL" clId="{A750BDEE-8E6D-4879-9F2C-59939D56FCC3}" dt="2024-04-21T10:56:53.260" v="5582" actId="47"/>
        <pc:sldMkLst>
          <pc:docMk/>
          <pc:sldMk cId="3903297183" sldId="771"/>
        </pc:sldMkLst>
      </pc:sldChg>
      <pc:sldChg chg="del">
        <pc:chgData name="Tommy Stephens" userId="db39243a-d361-4f06-837d-6e05629d43ef" providerId="ADAL" clId="{A750BDEE-8E6D-4879-9F2C-59939D56FCC3}" dt="2024-04-21T10:56:53.260" v="5582" actId="47"/>
        <pc:sldMkLst>
          <pc:docMk/>
          <pc:sldMk cId="2990900988" sldId="772"/>
        </pc:sldMkLst>
      </pc:sldChg>
      <pc:sldChg chg="del">
        <pc:chgData name="Tommy Stephens" userId="db39243a-d361-4f06-837d-6e05629d43ef" providerId="ADAL" clId="{A750BDEE-8E6D-4879-9F2C-59939D56FCC3}" dt="2024-04-21T10:56:53.260" v="5582" actId="47"/>
        <pc:sldMkLst>
          <pc:docMk/>
          <pc:sldMk cId="1477751280" sldId="773"/>
        </pc:sldMkLst>
      </pc:sldChg>
      <pc:sldChg chg="del">
        <pc:chgData name="Tommy Stephens" userId="db39243a-d361-4f06-837d-6e05629d43ef" providerId="ADAL" clId="{A750BDEE-8E6D-4879-9F2C-59939D56FCC3}" dt="2024-04-21T10:56:53.260" v="5582" actId="47"/>
        <pc:sldMkLst>
          <pc:docMk/>
          <pc:sldMk cId="1091208254" sldId="774"/>
        </pc:sldMkLst>
      </pc:sldChg>
      <pc:sldChg chg="del">
        <pc:chgData name="Tommy Stephens" userId="db39243a-d361-4f06-837d-6e05629d43ef" providerId="ADAL" clId="{A750BDEE-8E6D-4879-9F2C-59939D56FCC3}" dt="2024-04-21T10:56:53.260" v="5582" actId="47"/>
        <pc:sldMkLst>
          <pc:docMk/>
          <pc:sldMk cId="4250120378" sldId="775"/>
        </pc:sldMkLst>
      </pc:sldChg>
      <pc:sldChg chg="del">
        <pc:chgData name="Tommy Stephens" userId="db39243a-d361-4f06-837d-6e05629d43ef" providerId="ADAL" clId="{A750BDEE-8E6D-4879-9F2C-59939D56FCC3}" dt="2024-04-21T10:56:53.260" v="5582" actId="47"/>
        <pc:sldMkLst>
          <pc:docMk/>
          <pc:sldMk cId="1425626484" sldId="776"/>
        </pc:sldMkLst>
      </pc:sldChg>
      <pc:sldChg chg="del">
        <pc:chgData name="Tommy Stephens" userId="db39243a-d361-4f06-837d-6e05629d43ef" providerId="ADAL" clId="{A750BDEE-8E6D-4879-9F2C-59939D56FCC3}" dt="2024-04-21T10:56:53.260" v="5582" actId="47"/>
        <pc:sldMkLst>
          <pc:docMk/>
          <pc:sldMk cId="1907801648" sldId="777"/>
        </pc:sldMkLst>
      </pc:sldChg>
      <pc:sldChg chg="del">
        <pc:chgData name="Tommy Stephens" userId="db39243a-d361-4f06-837d-6e05629d43ef" providerId="ADAL" clId="{A750BDEE-8E6D-4879-9F2C-59939D56FCC3}" dt="2024-04-21T10:56:53.260" v="5582" actId="47"/>
        <pc:sldMkLst>
          <pc:docMk/>
          <pc:sldMk cId="1617309250" sldId="778"/>
        </pc:sldMkLst>
      </pc:sldChg>
      <pc:sldChg chg="del">
        <pc:chgData name="Tommy Stephens" userId="db39243a-d361-4f06-837d-6e05629d43ef" providerId="ADAL" clId="{A750BDEE-8E6D-4879-9F2C-59939D56FCC3}" dt="2024-04-21T10:56:53.260" v="5582" actId="47"/>
        <pc:sldMkLst>
          <pc:docMk/>
          <pc:sldMk cId="1777042970" sldId="779"/>
        </pc:sldMkLst>
      </pc:sldChg>
      <pc:sldChg chg="del">
        <pc:chgData name="Tommy Stephens" userId="db39243a-d361-4f06-837d-6e05629d43ef" providerId="ADAL" clId="{A750BDEE-8E6D-4879-9F2C-59939D56FCC3}" dt="2024-04-21T10:58:36.599" v="5589" actId="47"/>
        <pc:sldMkLst>
          <pc:docMk/>
          <pc:sldMk cId="616076101" sldId="780"/>
        </pc:sldMkLst>
      </pc:sldChg>
      <pc:sldChg chg="del">
        <pc:chgData name="Tommy Stephens" userId="db39243a-d361-4f06-837d-6e05629d43ef" providerId="ADAL" clId="{A750BDEE-8E6D-4879-9F2C-59939D56FCC3}" dt="2024-04-21T10:58:30.910" v="5588" actId="47"/>
        <pc:sldMkLst>
          <pc:docMk/>
          <pc:sldMk cId="3390963918" sldId="781"/>
        </pc:sldMkLst>
      </pc:sldChg>
      <pc:sldChg chg="del">
        <pc:chgData name="Tommy Stephens" userId="db39243a-d361-4f06-837d-6e05629d43ef" providerId="ADAL" clId="{A750BDEE-8E6D-4879-9F2C-59939D56FCC3}" dt="2024-04-21T10:58:30.910" v="5588" actId="47"/>
        <pc:sldMkLst>
          <pc:docMk/>
          <pc:sldMk cId="1742605098" sldId="782"/>
        </pc:sldMkLst>
      </pc:sldChg>
      <pc:sldChg chg="del">
        <pc:chgData name="Tommy Stephens" userId="db39243a-d361-4f06-837d-6e05629d43ef" providerId="ADAL" clId="{A750BDEE-8E6D-4879-9F2C-59939D56FCC3}" dt="2024-04-21T10:58:30.910" v="5588" actId="47"/>
        <pc:sldMkLst>
          <pc:docMk/>
          <pc:sldMk cId="773290426" sldId="783"/>
        </pc:sldMkLst>
      </pc:sldChg>
      <pc:sldChg chg="del">
        <pc:chgData name="Tommy Stephens" userId="db39243a-d361-4f06-837d-6e05629d43ef" providerId="ADAL" clId="{A750BDEE-8E6D-4879-9F2C-59939D56FCC3}" dt="2024-04-21T10:58:30.910" v="5588" actId="47"/>
        <pc:sldMkLst>
          <pc:docMk/>
          <pc:sldMk cId="2855705889" sldId="784"/>
        </pc:sldMkLst>
      </pc:sldChg>
      <pc:sldChg chg="del">
        <pc:chgData name="Tommy Stephens" userId="db39243a-d361-4f06-837d-6e05629d43ef" providerId="ADAL" clId="{A750BDEE-8E6D-4879-9F2C-59939D56FCC3}" dt="2024-04-21T10:58:30.910" v="5588" actId="47"/>
        <pc:sldMkLst>
          <pc:docMk/>
          <pc:sldMk cId="3690284358" sldId="785"/>
        </pc:sldMkLst>
      </pc:sldChg>
      <pc:sldChg chg="del">
        <pc:chgData name="Tommy Stephens" userId="db39243a-d361-4f06-837d-6e05629d43ef" providerId="ADAL" clId="{A750BDEE-8E6D-4879-9F2C-59939D56FCC3}" dt="2024-04-21T10:58:17.834" v="5586" actId="47"/>
        <pc:sldMkLst>
          <pc:docMk/>
          <pc:sldMk cId="1303484364" sldId="786"/>
        </pc:sldMkLst>
      </pc:sldChg>
      <pc:sldChg chg="del">
        <pc:chgData name="Tommy Stephens" userId="db39243a-d361-4f06-837d-6e05629d43ef" providerId="ADAL" clId="{A750BDEE-8E6D-4879-9F2C-59939D56FCC3}" dt="2024-04-21T10:58:17.834" v="5586" actId="47"/>
        <pc:sldMkLst>
          <pc:docMk/>
          <pc:sldMk cId="97750758" sldId="787"/>
        </pc:sldMkLst>
      </pc:sldChg>
      <pc:sldChg chg="del">
        <pc:chgData name="Tommy Stephens" userId="db39243a-d361-4f06-837d-6e05629d43ef" providerId="ADAL" clId="{A750BDEE-8E6D-4879-9F2C-59939D56FCC3}" dt="2024-04-21T10:55:09.144" v="5556" actId="47"/>
        <pc:sldMkLst>
          <pc:docMk/>
          <pc:sldMk cId="4247208832" sldId="788"/>
        </pc:sldMkLst>
      </pc:sldChg>
      <pc:sldChg chg="del">
        <pc:chgData name="Tommy Stephens" userId="db39243a-d361-4f06-837d-6e05629d43ef" providerId="ADAL" clId="{A750BDEE-8E6D-4879-9F2C-59939D56FCC3}" dt="2024-04-21T10:56:53.260" v="5582" actId="47"/>
        <pc:sldMkLst>
          <pc:docMk/>
          <pc:sldMk cId="54472561" sldId="789"/>
        </pc:sldMkLst>
      </pc:sldChg>
      <pc:sldChg chg="del">
        <pc:chgData name="Tommy Stephens" userId="db39243a-d361-4f06-837d-6e05629d43ef" providerId="ADAL" clId="{A750BDEE-8E6D-4879-9F2C-59939D56FCC3}" dt="2024-04-21T10:58:17.834" v="5586" actId="47"/>
        <pc:sldMkLst>
          <pc:docMk/>
          <pc:sldMk cId="1401670956" sldId="790"/>
        </pc:sldMkLst>
      </pc:sldChg>
      <pc:sldChg chg="del">
        <pc:chgData name="Tommy Stephens" userId="db39243a-d361-4f06-837d-6e05629d43ef" providerId="ADAL" clId="{A750BDEE-8E6D-4879-9F2C-59939D56FCC3}" dt="2024-04-21T10:58:17.834" v="5586" actId="47"/>
        <pc:sldMkLst>
          <pc:docMk/>
          <pc:sldMk cId="699573306" sldId="791"/>
        </pc:sldMkLst>
      </pc:sldChg>
      <pc:sldChg chg="del">
        <pc:chgData name="Tommy Stephens" userId="db39243a-d361-4f06-837d-6e05629d43ef" providerId="ADAL" clId="{A750BDEE-8E6D-4879-9F2C-59939D56FCC3}" dt="2024-04-21T10:58:17.834" v="5586" actId="47"/>
        <pc:sldMkLst>
          <pc:docMk/>
          <pc:sldMk cId="4208476759" sldId="792"/>
        </pc:sldMkLst>
      </pc:sldChg>
      <pc:sldChg chg="del">
        <pc:chgData name="Tommy Stephens" userId="db39243a-d361-4f06-837d-6e05629d43ef" providerId="ADAL" clId="{A750BDEE-8E6D-4879-9F2C-59939D56FCC3}" dt="2024-04-21T10:58:17.834" v="5586" actId="47"/>
        <pc:sldMkLst>
          <pc:docMk/>
          <pc:sldMk cId="2000146767" sldId="793"/>
        </pc:sldMkLst>
      </pc:sldChg>
      <pc:sldChg chg="del">
        <pc:chgData name="Tommy Stephens" userId="db39243a-d361-4f06-837d-6e05629d43ef" providerId="ADAL" clId="{A750BDEE-8E6D-4879-9F2C-59939D56FCC3}" dt="2024-04-21T10:58:17.834" v="5586" actId="47"/>
        <pc:sldMkLst>
          <pc:docMk/>
          <pc:sldMk cId="3346028795" sldId="794"/>
        </pc:sldMkLst>
      </pc:sldChg>
      <pc:sldChg chg="del">
        <pc:chgData name="Tommy Stephens" userId="db39243a-d361-4f06-837d-6e05629d43ef" providerId="ADAL" clId="{A750BDEE-8E6D-4879-9F2C-59939D56FCC3}" dt="2024-04-21T10:58:17.834" v="5586" actId="47"/>
        <pc:sldMkLst>
          <pc:docMk/>
          <pc:sldMk cId="1820038304" sldId="796"/>
        </pc:sldMkLst>
      </pc:sldChg>
      <pc:sldChg chg="del">
        <pc:chgData name="Tommy Stephens" userId="db39243a-d361-4f06-837d-6e05629d43ef" providerId="ADAL" clId="{A750BDEE-8E6D-4879-9F2C-59939D56FCC3}" dt="2024-04-21T10:58:17.834" v="5586" actId="47"/>
        <pc:sldMkLst>
          <pc:docMk/>
          <pc:sldMk cId="4089469148" sldId="797"/>
        </pc:sldMkLst>
      </pc:sldChg>
      <pc:sldChg chg="del">
        <pc:chgData name="Tommy Stephens" userId="db39243a-d361-4f06-837d-6e05629d43ef" providerId="ADAL" clId="{A750BDEE-8E6D-4879-9F2C-59939D56FCC3}" dt="2024-04-21T10:58:17.834" v="5586" actId="47"/>
        <pc:sldMkLst>
          <pc:docMk/>
          <pc:sldMk cId="421017165" sldId="798"/>
        </pc:sldMkLst>
      </pc:sldChg>
      <pc:sldChg chg="del">
        <pc:chgData name="Tommy Stephens" userId="db39243a-d361-4f06-837d-6e05629d43ef" providerId="ADAL" clId="{A750BDEE-8E6D-4879-9F2C-59939D56FCC3}" dt="2024-04-21T10:58:17.834" v="5586" actId="47"/>
        <pc:sldMkLst>
          <pc:docMk/>
          <pc:sldMk cId="1544977332" sldId="799"/>
        </pc:sldMkLst>
      </pc:sldChg>
      <pc:sldChg chg="del">
        <pc:chgData name="Tommy Stephens" userId="db39243a-d361-4f06-837d-6e05629d43ef" providerId="ADAL" clId="{A750BDEE-8E6D-4879-9F2C-59939D56FCC3}" dt="2024-04-21T10:56:53.260" v="5582" actId="47"/>
        <pc:sldMkLst>
          <pc:docMk/>
          <pc:sldMk cId="3749006237" sldId="800"/>
        </pc:sldMkLst>
      </pc:sldChg>
      <pc:sldChg chg="del">
        <pc:chgData name="Tommy Stephens" userId="db39243a-d361-4f06-837d-6e05629d43ef" providerId="ADAL" clId="{A750BDEE-8E6D-4879-9F2C-59939D56FCC3}" dt="2024-04-21T10:56:53.260" v="5582" actId="47"/>
        <pc:sldMkLst>
          <pc:docMk/>
          <pc:sldMk cId="3640203807" sldId="801"/>
        </pc:sldMkLst>
      </pc:sldChg>
      <pc:sldChg chg="del">
        <pc:chgData name="Tommy Stephens" userId="db39243a-d361-4f06-837d-6e05629d43ef" providerId="ADAL" clId="{A750BDEE-8E6D-4879-9F2C-59939D56FCC3}" dt="2024-04-21T10:58:20.510" v="5587" actId="47"/>
        <pc:sldMkLst>
          <pc:docMk/>
          <pc:sldMk cId="4163942055" sldId="802"/>
        </pc:sldMkLst>
      </pc:sldChg>
      <pc:sldChg chg="del">
        <pc:chgData name="Tommy Stephens" userId="db39243a-d361-4f06-837d-6e05629d43ef" providerId="ADAL" clId="{A750BDEE-8E6D-4879-9F2C-59939D56FCC3}" dt="2024-04-21T11:00:20.159" v="5600" actId="47"/>
        <pc:sldMkLst>
          <pc:docMk/>
          <pc:sldMk cId="136725568" sldId="803"/>
        </pc:sldMkLst>
      </pc:sldChg>
      <pc:sldChg chg="modSp new mod">
        <pc:chgData name="Tommy Stephens" userId="db39243a-d361-4f06-837d-6e05629d43ef" providerId="ADAL" clId="{A750BDEE-8E6D-4879-9F2C-59939D56FCC3}" dt="2024-04-15T19:55:18.981" v="227" actId="114"/>
        <pc:sldMkLst>
          <pc:docMk/>
          <pc:sldMk cId="182590579" sldId="805"/>
        </pc:sldMkLst>
        <pc:spChg chg="mod">
          <ac:chgData name="Tommy Stephens" userId="db39243a-d361-4f06-837d-6e05629d43ef" providerId="ADAL" clId="{A750BDEE-8E6D-4879-9F2C-59939D56FCC3}" dt="2024-04-15T19:55:03.681" v="192" actId="20577"/>
          <ac:spMkLst>
            <pc:docMk/>
            <pc:sldMk cId="182590579" sldId="805"/>
            <ac:spMk id="2" creationId="{44691564-137D-7E28-5B50-7319C142C8FC}"/>
          </ac:spMkLst>
        </pc:spChg>
        <pc:spChg chg="mod">
          <ac:chgData name="Tommy Stephens" userId="db39243a-d361-4f06-837d-6e05629d43ef" providerId="ADAL" clId="{A750BDEE-8E6D-4879-9F2C-59939D56FCC3}" dt="2024-04-15T19:55:18.981" v="227" actId="114"/>
          <ac:spMkLst>
            <pc:docMk/>
            <pc:sldMk cId="182590579" sldId="805"/>
            <ac:spMk id="3" creationId="{AC3E905C-20C7-2A6E-B9B0-0ABB6FA86FEE}"/>
          </ac:spMkLst>
        </pc:spChg>
      </pc:sldChg>
      <pc:sldChg chg="modSp new mod">
        <pc:chgData name="Tommy Stephens" userId="db39243a-d361-4f06-837d-6e05629d43ef" providerId="ADAL" clId="{A750BDEE-8E6D-4879-9F2C-59939D56FCC3}" dt="2024-04-19T19:50:28.568" v="5482" actId="20577"/>
        <pc:sldMkLst>
          <pc:docMk/>
          <pc:sldMk cId="1778889830" sldId="806"/>
        </pc:sldMkLst>
        <pc:spChg chg="mod">
          <ac:chgData name="Tommy Stephens" userId="db39243a-d361-4f06-837d-6e05629d43ef" providerId="ADAL" clId="{A750BDEE-8E6D-4879-9F2C-59939D56FCC3}" dt="2024-04-15T19:55:48.128" v="285" actId="20577"/>
          <ac:spMkLst>
            <pc:docMk/>
            <pc:sldMk cId="1778889830" sldId="806"/>
            <ac:spMk id="2" creationId="{860C14E9-9744-FD14-80C2-D6F19E1B44A8}"/>
          </ac:spMkLst>
        </pc:spChg>
        <pc:spChg chg="mod">
          <ac:chgData name="Tommy Stephens" userId="db39243a-d361-4f06-837d-6e05629d43ef" providerId="ADAL" clId="{A750BDEE-8E6D-4879-9F2C-59939D56FCC3}" dt="2024-04-19T19:50:28.568" v="5482" actId="20577"/>
          <ac:spMkLst>
            <pc:docMk/>
            <pc:sldMk cId="1778889830" sldId="806"/>
            <ac:spMk id="3" creationId="{B5658B36-3D71-3177-AE63-D79EE7E6B743}"/>
          </ac:spMkLst>
        </pc:spChg>
      </pc:sldChg>
      <pc:sldChg chg="modSp add mod">
        <pc:chgData name="Tommy Stephens" userId="db39243a-d361-4f06-837d-6e05629d43ef" providerId="ADAL" clId="{A750BDEE-8E6D-4879-9F2C-59939D56FCC3}" dt="2024-04-15T19:57:40.345" v="418" actId="20577"/>
        <pc:sldMkLst>
          <pc:docMk/>
          <pc:sldMk cId="198704248" sldId="807"/>
        </pc:sldMkLst>
        <pc:spChg chg="mod">
          <ac:chgData name="Tommy Stephens" userId="db39243a-d361-4f06-837d-6e05629d43ef" providerId="ADAL" clId="{A750BDEE-8E6D-4879-9F2C-59939D56FCC3}" dt="2024-04-15T19:57:40.345" v="418" actId="20577"/>
          <ac:spMkLst>
            <pc:docMk/>
            <pc:sldMk cId="198704248" sldId="807"/>
            <ac:spMk id="4" creationId="{F261186F-03CE-4517-16E7-F0B1D694DB1F}"/>
          </ac:spMkLst>
        </pc:spChg>
      </pc:sldChg>
      <pc:sldChg chg="modSp add">
        <pc:chgData name="Tommy Stephens" userId="db39243a-d361-4f06-837d-6e05629d43ef" providerId="ADAL" clId="{A750BDEE-8E6D-4879-9F2C-59939D56FCC3}" dt="2024-04-15T20:06:55.103" v="451" actId="115"/>
        <pc:sldMkLst>
          <pc:docMk/>
          <pc:sldMk cId="2152856872" sldId="808"/>
        </pc:sldMkLst>
        <pc:spChg chg="mod">
          <ac:chgData name="Tommy Stephens" userId="db39243a-d361-4f06-837d-6e05629d43ef" providerId="ADAL" clId="{A750BDEE-8E6D-4879-9F2C-59939D56FCC3}" dt="2024-04-15T20:06:55.103" v="451" actId="115"/>
          <ac:spMkLst>
            <pc:docMk/>
            <pc:sldMk cId="2152856872" sldId="808"/>
            <ac:spMk id="3" creationId="{00000000-0000-0000-0000-000000000000}"/>
          </ac:spMkLst>
        </pc:spChg>
      </pc:sldChg>
      <pc:sldChg chg="add mod">
        <pc:chgData name="Tommy Stephens" userId="db39243a-d361-4f06-837d-6e05629d43ef" providerId="ADAL" clId="{A750BDEE-8E6D-4879-9F2C-59939D56FCC3}" dt="2024-04-15T20:17:55.471" v="826" actId="27918"/>
        <pc:sldMkLst>
          <pc:docMk/>
          <pc:sldMk cId="380800032" sldId="809"/>
        </pc:sldMkLst>
      </pc:sldChg>
      <pc:sldChg chg="add mod">
        <pc:chgData name="Tommy Stephens" userId="db39243a-d361-4f06-837d-6e05629d43ef" providerId="ADAL" clId="{A750BDEE-8E6D-4879-9F2C-59939D56FCC3}" dt="2024-04-15T20:19:56.131" v="832" actId="27918"/>
        <pc:sldMkLst>
          <pc:docMk/>
          <pc:sldMk cId="1753498523" sldId="810"/>
        </pc:sldMkLst>
      </pc:sldChg>
      <pc:sldChg chg="add mod">
        <pc:chgData name="Tommy Stephens" userId="db39243a-d361-4f06-837d-6e05629d43ef" providerId="ADAL" clId="{A750BDEE-8E6D-4879-9F2C-59939D56FCC3}" dt="2024-04-15T20:20:34.820" v="836" actId="27918"/>
        <pc:sldMkLst>
          <pc:docMk/>
          <pc:sldMk cId="359770062" sldId="811"/>
        </pc:sldMkLst>
      </pc:sldChg>
      <pc:sldChg chg="add mod">
        <pc:chgData name="Tommy Stephens" userId="db39243a-d361-4f06-837d-6e05629d43ef" providerId="ADAL" clId="{A750BDEE-8E6D-4879-9F2C-59939D56FCC3}" dt="2024-04-15T20:29:11.591" v="841" actId="27918"/>
        <pc:sldMkLst>
          <pc:docMk/>
          <pc:sldMk cId="2006732423" sldId="812"/>
        </pc:sldMkLst>
      </pc:sldChg>
      <pc:sldChg chg="modSp add mod setBg">
        <pc:chgData name="Tommy Stephens" userId="db39243a-d361-4f06-837d-6e05629d43ef" providerId="ADAL" clId="{A750BDEE-8E6D-4879-9F2C-59939D56FCC3}" dt="2024-04-15T20:33:42.594" v="905"/>
        <pc:sldMkLst>
          <pc:docMk/>
          <pc:sldMk cId="2837979489" sldId="813"/>
        </pc:sldMkLst>
        <pc:graphicFrameChg chg="mod">
          <ac:chgData name="Tommy Stephens" userId="db39243a-d361-4f06-837d-6e05629d43ef" providerId="ADAL" clId="{A750BDEE-8E6D-4879-9F2C-59939D56FCC3}" dt="2024-04-15T20:33:42.594" v="905"/>
          <ac:graphicFrameMkLst>
            <pc:docMk/>
            <pc:sldMk cId="2837979489" sldId="813"/>
            <ac:graphicFrameMk id="5" creationId="{00000000-0000-0000-0000-000000000000}"/>
          </ac:graphicFrameMkLst>
        </pc:graphicFrameChg>
      </pc:sldChg>
      <pc:sldChg chg="add mod">
        <pc:chgData name="Tommy Stephens" userId="db39243a-d361-4f06-837d-6e05629d43ef" providerId="ADAL" clId="{A750BDEE-8E6D-4879-9F2C-59939D56FCC3}" dt="2024-04-15T20:34:34.211" v="909" actId="27918"/>
        <pc:sldMkLst>
          <pc:docMk/>
          <pc:sldMk cId="1016315545" sldId="814"/>
        </pc:sldMkLst>
      </pc:sldChg>
      <pc:sldChg chg="add mod">
        <pc:chgData name="Tommy Stephens" userId="db39243a-d361-4f06-837d-6e05629d43ef" providerId="ADAL" clId="{A750BDEE-8E6D-4879-9F2C-59939D56FCC3}" dt="2024-04-15T20:38:02.493" v="918" actId="27918"/>
        <pc:sldMkLst>
          <pc:docMk/>
          <pc:sldMk cId="3181201045" sldId="815"/>
        </pc:sldMkLst>
      </pc:sldChg>
      <pc:sldChg chg="modSp add mod">
        <pc:chgData name="Tommy Stephens" userId="db39243a-d361-4f06-837d-6e05629d43ef" providerId="ADAL" clId="{A750BDEE-8E6D-4879-9F2C-59939D56FCC3}" dt="2024-04-15T20:49:59.218" v="1013"/>
        <pc:sldMkLst>
          <pc:docMk/>
          <pc:sldMk cId="1835210284" sldId="816"/>
        </pc:sldMkLst>
        <pc:graphicFrameChg chg="mod">
          <ac:chgData name="Tommy Stephens" userId="db39243a-d361-4f06-837d-6e05629d43ef" providerId="ADAL" clId="{A750BDEE-8E6D-4879-9F2C-59939D56FCC3}" dt="2024-04-15T20:49:59.218" v="1013"/>
          <ac:graphicFrameMkLst>
            <pc:docMk/>
            <pc:sldMk cId="1835210284" sldId="816"/>
            <ac:graphicFrameMk id="3" creationId="{00000000-0000-0000-0000-000000000000}"/>
          </ac:graphicFrameMkLst>
        </pc:graphicFrameChg>
      </pc:sldChg>
      <pc:sldChg chg="add mod">
        <pc:chgData name="Tommy Stephens" userId="db39243a-d361-4f06-837d-6e05629d43ef" providerId="ADAL" clId="{A750BDEE-8E6D-4879-9F2C-59939D56FCC3}" dt="2024-04-15T20:56:21.072" v="1030" actId="27918"/>
        <pc:sldMkLst>
          <pc:docMk/>
          <pc:sldMk cId="1949882915" sldId="817"/>
        </pc:sldMkLst>
      </pc:sldChg>
      <pc:sldChg chg="modSp new mod">
        <pc:chgData name="Tommy Stephens" userId="db39243a-d361-4f06-837d-6e05629d43ef" providerId="ADAL" clId="{A750BDEE-8E6D-4879-9F2C-59939D56FCC3}" dt="2024-04-15T21:00:35.230" v="1105" actId="20577"/>
        <pc:sldMkLst>
          <pc:docMk/>
          <pc:sldMk cId="2194128246" sldId="818"/>
        </pc:sldMkLst>
        <pc:spChg chg="mod">
          <ac:chgData name="Tommy Stephens" userId="db39243a-d361-4f06-837d-6e05629d43ef" providerId="ADAL" clId="{A750BDEE-8E6D-4879-9F2C-59939D56FCC3}" dt="2024-04-15T21:00:35.230" v="1105" actId="20577"/>
          <ac:spMkLst>
            <pc:docMk/>
            <pc:sldMk cId="2194128246" sldId="818"/>
            <ac:spMk id="2" creationId="{E15E7334-6E3C-6724-64FB-F3A7B1E69E3F}"/>
          </ac:spMkLst>
        </pc:spChg>
      </pc:sldChg>
      <pc:sldChg chg="addSp delSp modSp new mod">
        <pc:chgData name="Tommy Stephens" userId="db39243a-d361-4f06-837d-6e05629d43ef" providerId="ADAL" clId="{A750BDEE-8E6D-4879-9F2C-59939D56FCC3}" dt="2024-04-19T19:33:14.043" v="5413" actId="12"/>
        <pc:sldMkLst>
          <pc:docMk/>
          <pc:sldMk cId="2662207391" sldId="819"/>
        </pc:sldMkLst>
        <pc:spChg chg="mod">
          <ac:chgData name="Tommy Stephens" userId="db39243a-d361-4f06-837d-6e05629d43ef" providerId="ADAL" clId="{A750BDEE-8E6D-4879-9F2C-59939D56FCC3}" dt="2024-04-15T21:03:13.255" v="1176" actId="20577"/>
          <ac:spMkLst>
            <pc:docMk/>
            <pc:sldMk cId="2662207391" sldId="819"/>
            <ac:spMk id="2" creationId="{A462C09A-9033-1D01-6EB0-B1CCC301507B}"/>
          </ac:spMkLst>
        </pc:spChg>
        <pc:spChg chg="del mod">
          <ac:chgData name="Tommy Stephens" userId="db39243a-d361-4f06-837d-6e05629d43ef" providerId="ADAL" clId="{A750BDEE-8E6D-4879-9F2C-59939D56FCC3}" dt="2024-04-15T21:04:24.731" v="1269" actId="12084"/>
          <ac:spMkLst>
            <pc:docMk/>
            <pc:sldMk cId="2662207391" sldId="819"/>
            <ac:spMk id="3" creationId="{A2A130D4-0EF4-9699-1C5B-C42F5D871D66}"/>
          </ac:spMkLst>
        </pc:spChg>
        <pc:graphicFrameChg chg="add mod">
          <ac:chgData name="Tommy Stephens" userId="db39243a-d361-4f06-837d-6e05629d43ef" providerId="ADAL" clId="{A750BDEE-8E6D-4879-9F2C-59939D56FCC3}" dt="2024-04-19T19:33:14.043" v="5413" actId="12"/>
          <ac:graphicFrameMkLst>
            <pc:docMk/>
            <pc:sldMk cId="2662207391" sldId="819"/>
            <ac:graphicFrameMk id="4" creationId="{96A42950-2B15-2E50-9A3D-3B8DF0F85574}"/>
          </ac:graphicFrameMkLst>
        </pc:graphicFrameChg>
      </pc:sldChg>
      <pc:sldChg chg="addSp delSp modSp new mod">
        <pc:chgData name="Tommy Stephens" userId="db39243a-d361-4f06-837d-6e05629d43ef" providerId="ADAL" clId="{A750BDEE-8E6D-4879-9F2C-59939D56FCC3}" dt="2024-04-15T21:14:10.032" v="1371"/>
        <pc:sldMkLst>
          <pc:docMk/>
          <pc:sldMk cId="1446336341" sldId="820"/>
        </pc:sldMkLst>
        <pc:spChg chg="mod">
          <ac:chgData name="Tommy Stephens" userId="db39243a-d361-4f06-837d-6e05629d43ef" providerId="ADAL" clId="{A750BDEE-8E6D-4879-9F2C-59939D56FCC3}" dt="2024-04-15T21:06:16.807" v="1325" actId="20577"/>
          <ac:spMkLst>
            <pc:docMk/>
            <pc:sldMk cId="1446336341" sldId="820"/>
            <ac:spMk id="2" creationId="{2F198ADE-43F4-98FF-4EB8-867B169C0469}"/>
          </ac:spMkLst>
        </pc:spChg>
        <pc:spChg chg="del">
          <ac:chgData name="Tommy Stephens" userId="db39243a-d361-4f06-837d-6e05629d43ef" providerId="ADAL" clId="{A750BDEE-8E6D-4879-9F2C-59939D56FCC3}" dt="2024-04-15T21:07:07.661" v="1326"/>
          <ac:spMkLst>
            <pc:docMk/>
            <pc:sldMk cId="1446336341" sldId="820"/>
            <ac:spMk id="3" creationId="{EB64C960-9A48-DCFC-400B-DBE00421B972}"/>
          </ac:spMkLst>
        </pc:spChg>
        <pc:graphicFrameChg chg="add modGraphic">
          <ac:chgData name="Tommy Stephens" userId="db39243a-d361-4f06-837d-6e05629d43ef" providerId="ADAL" clId="{A750BDEE-8E6D-4879-9F2C-59939D56FCC3}" dt="2024-04-15T21:14:10.032" v="1371"/>
          <ac:graphicFrameMkLst>
            <pc:docMk/>
            <pc:sldMk cId="1446336341" sldId="820"/>
            <ac:graphicFrameMk id="6" creationId="{25257E87-9E2F-034B-C186-42E02057895F}"/>
          </ac:graphicFrameMkLst>
        </pc:graphicFrameChg>
      </pc:sldChg>
      <pc:sldChg chg="addSp modSp add mod">
        <pc:chgData name="Tommy Stephens" userId="db39243a-d361-4f06-837d-6e05629d43ef" providerId="ADAL" clId="{A750BDEE-8E6D-4879-9F2C-59939D56FCC3}" dt="2024-04-15T21:15:01.274" v="1374" actId="113"/>
        <pc:sldMkLst>
          <pc:docMk/>
          <pc:sldMk cId="1603406897" sldId="821"/>
        </pc:sldMkLst>
        <pc:spChg chg="mod">
          <ac:chgData name="Tommy Stephens" userId="db39243a-d361-4f06-837d-6e05629d43ef" providerId="ADAL" clId="{A750BDEE-8E6D-4879-9F2C-59939D56FCC3}" dt="2024-04-15T21:10:28.078" v="1354" actId="20577"/>
          <ac:spMkLst>
            <pc:docMk/>
            <pc:sldMk cId="1603406897" sldId="821"/>
            <ac:spMk id="2" creationId="{2F198ADE-43F4-98FF-4EB8-867B169C0469}"/>
          </ac:spMkLst>
        </pc:spChg>
        <pc:graphicFrameChg chg="mod topLvl modGraphic">
          <ac:chgData name="Tommy Stephens" userId="db39243a-d361-4f06-837d-6e05629d43ef" providerId="ADAL" clId="{A750BDEE-8E6D-4879-9F2C-59939D56FCC3}" dt="2024-04-15T21:15:01.274" v="1374" actId="113"/>
          <ac:graphicFrameMkLst>
            <pc:docMk/>
            <pc:sldMk cId="1603406897" sldId="821"/>
            <ac:graphicFrameMk id="6" creationId="{25257E87-9E2F-034B-C186-42E02057895F}"/>
          </ac:graphicFrameMkLst>
        </pc:graphicFrameChg>
      </pc:sldChg>
      <pc:sldChg chg="addSp delSp modSp new mod">
        <pc:chgData name="Tommy Stephens" userId="db39243a-d361-4f06-837d-6e05629d43ef" providerId="ADAL" clId="{A750BDEE-8E6D-4879-9F2C-59939D56FCC3}" dt="2024-04-15T21:27:25.987" v="1512" actId="1037"/>
        <pc:sldMkLst>
          <pc:docMk/>
          <pc:sldMk cId="1351150859" sldId="822"/>
        </pc:sldMkLst>
        <pc:spChg chg="mod">
          <ac:chgData name="Tommy Stephens" userId="db39243a-d361-4f06-837d-6e05629d43ef" providerId="ADAL" clId="{A750BDEE-8E6D-4879-9F2C-59939D56FCC3}" dt="2024-04-15T21:25:23.821" v="1498" actId="20577"/>
          <ac:spMkLst>
            <pc:docMk/>
            <pc:sldMk cId="1351150859" sldId="822"/>
            <ac:spMk id="2" creationId="{FBF19CA5-01A9-4171-C5EB-41F5BF9DA396}"/>
          </ac:spMkLst>
        </pc:spChg>
        <pc:spChg chg="del">
          <ac:chgData name="Tommy Stephens" userId="db39243a-d361-4f06-837d-6e05629d43ef" providerId="ADAL" clId="{A750BDEE-8E6D-4879-9F2C-59939D56FCC3}" dt="2024-04-15T21:16:12.655" v="1408" actId="1957"/>
          <ac:spMkLst>
            <pc:docMk/>
            <pc:sldMk cId="1351150859" sldId="822"/>
            <ac:spMk id="3" creationId="{1DD2BE7C-B24B-84D6-FE3D-7023AF8D17F3}"/>
          </ac:spMkLst>
        </pc:spChg>
        <pc:spChg chg="add mod">
          <ac:chgData name="Tommy Stephens" userId="db39243a-d361-4f06-837d-6e05629d43ef" providerId="ADAL" clId="{A750BDEE-8E6D-4879-9F2C-59939D56FCC3}" dt="2024-04-15T21:25:10.813" v="1467" actId="255"/>
          <ac:spMkLst>
            <pc:docMk/>
            <pc:sldMk cId="1351150859" sldId="822"/>
            <ac:spMk id="7" creationId="{8EEBF9A7-54AB-8C27-4385-720AED7EFE3B}"/>
          </ac:spMkLst>
        </pc:spChg>
        <pc:spChg chg="add mod">
          <ac:chgData name="Tommy Stephens" userId="db39243a-d361-4f06-837d-6e05629d43ef" providerId="ADAL" clId="{A750BDEE-8E6D-4879-9F2C-59939D56FCC3}" dt="2024-04-15T21:27:25.987" v="1512" actId="1037"/>
          <ac:spMkLst>
            <pc:docMk/>
            <pc:sldMk cId="1351150859" sldId="822"/>
            <ac:spMk id="8" creationId="{CE15B061-0402-7EC7-C58E-91A9EB9A0CB8}"/>
          </ac:spMkLst>
        </pc:spChg>
        <pc:graphicFrameChg chg="add mod">
          <ac:chgData name="Tommy Stephens" userId="db39243a-d361-4f06-837d-6e05629d43ef" providerId="ADAL" clId="{A750BDEE-8E6D-4879-9F2C-59939D56FCC3}" dt="2024-04-15T21:22:49.974" v="1452" actId="255"/>
          <ac:graphicFrameMkLst>
            <pc:docMk/>
            <pc:sldMk cId="1351150859" sldId="822"/>
            <ac:graphicFrameMk id="6" creationId="{C3120F0D-0529-170C-6DB1-62A442503637}"/>
          </ac:graphicFrameMkLst>
        </pc:graphicFrameChg>
      </pc:sldChg>
      <pc:sldChg chg="addSp delSp modSp new mod">
        <pc:chgData name="Tommy Stephens" userId="db39243a-d361-4f06-837d-6e05629d43ef" providerId="ADAL" clId="{A750BDEE-8E6D-4879-9F2C-59939D56FCC3}" dt="2024-04-15T21:40:39.659" v="1612" actId="27918"/>
        <pc:sldMkLst>
          <pc:docMk/>
          <pc:sldMk cId="2477590087" sldId="823"/>
        </pc:sldMkLst>
        <pc:spChg chg="mod">
          <ac:chgData name="Tommy Stephens" userId="db39243a-d361-4f06-837d-6e05629d43ef" providerId="ADAL" clId="{A750BDEE-8E6D-4879-9F2C-59939D56FCC3}" dt="2024-04-15T21:28:09.892" v="1580" actId="20577"/>
          <ac:spMkLst>
            <pc:docMk/>
            <pc:sldMk cId="2477590087" sldId="823"/>
            <ac:spMk id="2" creationId="{5BE8E472-86C8-6ECC-7F77-D9F937FCDD78}"/>
          </ac:spMkLst>
        </pc:spChg>
        <pc:spChg chg="del">
          <ac:chgData name="Tommy Stephens" userId="db39243a-d361-4f06-837d-6e05629d43ef" providerId="ADAL" clId="{A750BDEE-8E6D-4879-9F2C-59939D56FCC3}" dt="2024-04-15T21:28:24.643" v="1582" actId="1957"/>
          <ac:spMkLst>
            <pc:docMk/>
            <pc:sldMk cId="2477590087" sldId="823"/>
            <ac:spMk id="3" creationId="{12AFD860-B99A-9994-96CD-092028E4D113}"/>
          </ac:spMkLst>
        </pc:spChg>
        <pc:graphicFrameChg chg="add mod">
          <ac:chgData name="Tommy Stephens" userId="db39243a-d361-4f06-837d-6e05629d43ef" providerId="ADAL" clId="{A750BDEE-8E6D-4879-9F2C-59939D56FCC3}" dt="2024-04-15T21:37:15.384" v="1598" actId="255"/>
          <ac:graphicFrameMkLst>
            <pc:docMk/>
            <pc:sldMk cId="2477590087" sldId="823"/>
            <ac:graphicFrameMk id="6" creationId="{D03E319E-03CA-0A97-D60B-2C6588AA1ED0}"/>
          </ac:graphicFrameMkLst>
        </pc:graphicFrameChg>
      </pc:sldChg>
      <pc:sldChg chg="addSp delSp modSp new mod">
        <pc:chgData name="Tommy Stephens" userId="db39243a-d361-4f06-837d-6e05629d43ef" providerId="ADAL" clId="{A750BDEE-8E6D-4879-9F2C-59939D56FCC3}" dt="2024-04-15T21:43:46.622" v="1669" actId="114"/>
        <pc:sldMkLst>
          <pc:docMk/>
          <pc:sldMk cId="1008352453" sldId="824"/>
        </pc:sldMkLst>
        <pc:spChg chg="add del mod">
          <ac:chgData name="Tommy Stephens" userId="db39243a-d361-4f06-837d-6e05629d43ef" providerId="ADAL" clId="{A750BDEE-8E6D-4879-9F2C-59939D56FCC3}" dt="2024-04-15T21:43:14.519" v="1623" actId="20577"/>
          <ac:spMkLst>
            <pc:docMk/>
            <pc:sldMk cId="1008352453" sldId="824"/>
            <ac:spMk id="2" creationId="{7C9F3DBB-4BBC-6A1D-8037-C6AE5C1B549F}"/>
          </ac:spMkLst>
        </pc:spChg>
        <pc:spChg chg="mod">
          <ac:chgData name="Tommy Stephens" userId="db39243a-d361-4f06-837d-6e05629d43ef" providerId="ADAL" clId="{A750BDEE-8E6D-4879-9F2C-59939D56FCC3}" dt="2024-04-15T21:43:46.622" v="1669" actId="114"/>
          <ac:spMkLst>
            <pc:docMk/>
            <pc:sldMk cId="1008352453" sldId="824"/>
            <ac:spMk id="3" creationId="{C488F628-1280-D711-09F3-F21804F80BEA}"/>
          </ac:spMkLst>
        </pc:spChg>
        <pc:spChg chg="add mod">
          <ac:chgData name="Tommy Stephens" userId="db39243a-d361-4f06-837d-6e05629d43ef" providerId="ADAL" clId="{A750BDEE-8E6D-4879-9F2C-59939D56FCC3}" dt="2024-04-15T21:42:44.746" v="1615"/>
          <ac:spMkLst>
            <pc:docMk/>
            <pc:sldMk cId="1008352453" sldId="824"/>
            <ac:spMk id="4" creationId="{8E75BFB6-553F-4DA9-6B71-91854BA0DB4E}"/>
          </ac:spMkLst>
        </pc:spChg>
      </pc:sldChg>
      <pc:sldChg chg="modSp new mod">
        <pc:chgData name="Tommy Stephens" userId="db39243a-d361-4f06-837d-6e05629d43ef" providerId="ADAL" clId="{A750BDEE-8E6D-4879-9F2C-59939D56FCC3}" dt="2024-04-19T19:29:13.650" v="5403" actId="114"/>
        <pc:sldMkLst>
          <pc:docMk/>
          <pc:sldMk cId="2547818828" sldId="825"/>
        </pc:sldMkLst>
        <pc:spChg chg="mod">
          <ac:chgData name="Tommy Stephens" userId="db39243a-d361-4f06-837d-6e05629d43ef" providerId="ADAL" clId="{A750BDEE-8E6D-4879-9F2C-59939D56FCC3}" dt="2024-04-16T17:04:08.827" v="1723" actId="20577"/>
          <ac:spMkLst>
            <pc:docMk/>
            <pc:sldMk cId="2547818828" sldId="825"/>
            <ac:spMk id="2" creationId="{C88DD4FF-5683-E1E6-98F7-543897B2B1CC}"/>
          </ac:spMkLst>
        </pc:spChg>
        <pc:spChg chg="mod">
          <ac:chgData name="Tommy Stephens" userId="db39243a-d361-4f06-837d-6e05629d43ef" providerId="ADAL" clId="{A750BDEE-8E6D-4879-9F2C-59939D56FCC3}" dt="2024-04-19T19:29:13.650" v="5403" actId="114"/>
          <ac:spMkLst>
            <pc:docMk/>
            <pc:sldMk cId="2547818828" sldId="825"/>
            <ac:spMk id="3" creationId="{7CF04F75-8D5B-8A6B-C87D-ED7C87DC10EB}"/>
          </ac:spMkLst>
        </pc:spChg>
      </pc:sldChg>
      <pc:sldChg chg="addSp delSp modSp new mod">
        <pc:chgData name="Tommy Stephens" userId="db39243a-d361-4f06-837d-6e05629d43ef" providerId="ADAL" clId="{A750BDEE-8E6D-4879-9F2C-59939D56FCC3}" dt="2024-04-16T17:10:07.314" v="2327" actId="207"/>
        <pc:sldMkLst>
          <pc:docMk/>
          <pc:sldMk cId="3053897139" sldId="826"/>
        </pc:sldMkLst>
        <pc:spChg chg="mod">
          <ac:chgData name="Tommy Stephens" userId="db39243a-d361-4f06-837d-6e05629d43ef" providerId="ADAL" clId="{A750BDEE-8E6D-4879-9F2C-59939D56FCC3}" dt="2024-04-16T17:08:05.574" v="2121" actId="20577"/>
          <ac:spMkLst>
            <pc:docMk/>
            <pc:sldMk cId="3053897139" sldId="826"/>
            <ac:spMk id="2" creationId="{01B749C7-B779-4D8B-D59B-ACDF3D4E0E44}"/>
          </ac:spMkLst>
        </pc:spChg>
        <pc:spChg chg="del mod">
          <ac:chgData name="Tommy Stephens" userId="db39243a-d361-4f06-837d-6e05629d43ef" providerId="ADAL" clId="{A750BDEE-8E6D-4879-9F2C-59939D56FCC3}" dt="2024-04-16T17:09:50.253" v="2326" actId="12084"/>
          <ac:spMkLst>
            <pc:docMk/>
            <pc:sldMk cId="3053897139" sldId="826"/>
            <ac:spMk id="3" creationId="{DDC289C9-BE4B-50A6-92EC-139C7189A0F1}"/>
          </ac:spMkLst>
        </pc:spChg>
        <pc:graphicFrameChg chg="add mod">
          <ac:chgData name="Tommy Stephens" userId="db39243a-d361-4f06-837d-6e05629d43ef" providerId="ADAL" clId="{A750BDEE-8E6D-4879-9F2C-59939D56FCC3}" dt="2024-04-16T17:10:07.314" v="2327" actId="207"/>
          <ac:graphicFrameMkLst>
            <pc:docMk/>
            <pc:sldMk cId="3053897139" sldId="826"/>
            <ac:graphicFrameMk id="4" creationId="{BDBF3656-0123-0BA3-C522-BD3283B7446F}"/>
          </ac:graphicFrameMkLst>
        </pc:graphicFrameChg>
      </pc:sldChg>
      <pc:sldChg chg="modSp new mod">
        <pc:chgData name="Tommy Stephens" userId="db39243a-d361-4f06-837d-6e05629d43ef" providerId="ADAL" clId="{A750BDEE-8E6D-4879-9F2C-59939D56FCC3}" dt="2024-04-16T17:16:27.493" v="2968" actId="20577"/>
        <pc:sldMkLst>
          <pc:docMk/>
          <pc:sldMk cId="2010907082" sldId="827"/>
        </pc:sldMkLst>
        <pc:spChg chg="mod">
          <ac:chgData name="Tommy Stephens" userId="db39243a-d361-4f06-837d-6e05629d43ef" providerId="ADAL" clId="{A750BDEE-8E6D-4879-9F2C-59939D56FCC3}" dt="2024-04-16T17:16:27.493" v="2968" actId="20577"/>
          <ac:spMkLst>
            <pc:docMk/>
            <pc:sldMk cId="2010907082" sldId="827"/>
            <ac:spMk id="2" creationId="{C37513D5-7ACD-0830-6E66-BA9B103A2E92}"/>
          </ac:spMkLst>
        </pc:spChg>
        <pc:spChg chg="mod">
          <ac:chgData name="Tommy Stephens" userId="db39243a-d361-4f06-837d-6e05629d43ef" providerId="ADAL" clId="{A750BDEE-8E6D-4879-9F2C-59939D56FCC3}" dt="2024-04-16T17:15:35.448" v="2938" actId="20577"/>
          <ac:spMkLst>
            <pc:docMk/>
            <pc:sldMk cId="2010907082" sldId="827"/>
            <ac:spMk id="3" creationId="{20509B75-2373-26D9-852F-F50B56347A80}"/>
          </ac:spMkLst>
        </pc:spChg>
      </pc:sldChg>
      <pc:sldChg chg="modSp add mod">
        <pc:chgData name="Tommy Stephens" userId="db39243a-d361-4f06-837d-6e05629d43ef" providerId="ADAL" clId="{A750BDEE-8E6D-4879-9F2C-59939D56FCC3}" dt="2024-04-16T17:19:36.124" v="3360" actId="20577"/>
        <pc:sldMkLst>
          <pc:docMk/>
          <pc:sldMk cId="1332285628" sldId="828"/>
        </pc:sldMkLst>
        <pc:spChg chg="mod">
          <ac:chgData name="Tommy Stephens" userId="db39243a-d361-4f06-837d-6e05629d43ef" providerId="ADAL" clId="{A750BDEE-8E6D-4879-9F2C-59939D56FCC3}" dt="2024-04-16T17:16:54.135" v="2988" actId="20577"/>
          <ac:spMkLst>
            <pc:docMk/>
            <pc:sldMk cId="1332285628" sldId="828"/>
            <ac:spMk id="2" creationId="{C37513D5-7ACD-0830-6E66-BA9B103A2E92}"/>
          </ac:spMkLst>
        </pc:spChg>
        <pc:spChg chg="mod">
          <ac:chgData name="Tommy Stephens" userId="db39243a-d361-4f06-837d-6e05629d43ef" providerId="ADAL" clId="{A750BDEE-8E6D-4879-9F2C-59939D56FCC3}" dt="2024-04-16T17:19:36.124" v="3360" actId="20577"/>
          <ac:spMkLst>
            <pc:docMk/>
            <pc:sldMk cId="1332285628" sldId="828"/>
            <ac:spMk id="3" creationId="{20509B75-2373-26D9-852F-F50B56347A80}"/>
          </ac:spMkLst>
        </pc:spChg>
      </pc:sldChg>
      <pc:sldChg chg="modSp new mod">
        <pc:chgData name="Tommy Stephens" userId="db39243a-d361-4f06-837d-6e05629d43ef" providerId="ADAL" clId="{A750BDEE-8E6D-4879-9F2C-59939D56FCC3}" dt="2024-04-16T17:28:13.460" v="3673" actId="5793"/>
        <pc:sldMkLst>
          <pc:docMk/>
          <pc:sldMk cId="4187180858" sldId="829"/>
        </pc:sldMkLst>
        <pc:spChg chg="mod">
          <ac:chgData name="Tommy Stephens" userId="db39243a-d361-4f06-837d-6e05629d43ef" providerId="ADAL" clId="{A750BDEE-8E6D-4879-9F2C-59939D56FCC3}" dt="2024-04-16T17:26:08.591" v="3391" actId="20577"/>
          <ac:spMkLst>
            <pc:docMk/>
            <pc:sldMk cId="4187180858" sldId="829"/>
            <ac:spMk id="2" creationId="{EB8A0E4C-BD07-60F3-3241-F627FD4390C1}"/>
          </ac:spMkLst>
        </pc:spChg>
        <pc:spChg chg="mod">
          <ac:chgData name="Tommy Stephens" userId="db39243a-d361-4f06-837d-6e05629d43ef" providerId="ADAL" clId="{A750BDEE-8E6D-4879-9F2C-59939D56FCC3}" dt="2024-04-16T17:28:13.460" v="3673" actId="5793"/>
          <ac:spMkLst>
            <pc:docMk/>
            <pc:sldMk cId="4187180858" sldId="829"/>
            <ac:spMk id="3" creationId="{F3F5CA8B-D167-D1F4-8E6C-27C98FF4C477}"/>
          </ac:spMkLst>
        </pc:spChg>
      </pc:sldChg>
      <pc:sldChg chg="modSp new mod">
        <pc:chgData name="Tommy Stephens" userId="db39243a-d361-4f06-837d-6e05629d43ef" providerId="ADAL" clId="{A750BDEE-8E6D-4879-9F2C-59939D56FCC3}" dt="2024-04-16T17:47:46.266" v="5379" actId="115"/>
        <pc:sldMkLst>
          <pc:docMk/>
          <pc:sldMk cId="10013993" sldId="830"/>
        </pc:sldMkLst>
        <pc:spChg chg="mod">
          <ac:chgData name="Tommy Stephens" userId="db39243a-d361-4f06-837d-6e05629d43ef" providerId="ADAL" clId="{A750BDEE-8E6D-4879-9F2C-59939D56FCC3}" dt="2024-04-16T17:28:58.707" v="3724" actId="20577"/>
          <ac:spMkLst>
            <pc:docMk/>
            <pc:sldMk cId="10013993" sldId="830"/>
            <ac:spMk id="2" creationId="{E61CB748-F5D5-58C7-3A08-9748B1FAFB25}"/>
          </ac:spMkLst>
        </pc:spChg>
        <pc:spChg chg="mod">
          <ac:chgData name="Tommy Stephens" userId="db39243a-d361-4f06-837d-6e05629d43ef" providerId="ADAL" clId="{A750BDEE-8E6D-4879-9F2C-59939D56FCC3}" dt="2024-04-16T17:47:46.266" v="5379" actId="115"/>
          <ac:spMkLst>
            <pc:docMk/>
            <pc:sldMk cId="10013993" sldId="830"/>
            <ac:spMk id="3" creationId="{F9435EB4-532B-6C8B-C37B-E1F9C81F2357}"/>
          </ac:spMkLst>
        </pc:spChg>
      </pc:sldChg>
      <pc:sldChg chg="addSp delSp modSp new mod">
        <pc:chgData name="Tommy Stephens" userId="db39243a-d361-4f06-837d-6e05629d43ef" providerId="ADAL" clId="{A750BDEE-8E6D-4879-9F2C-59939D56FCC3}" dt="2024-04-16T17:35:23.296" v="4212" actId="207"/>
        <pc:sldMkLst>
          <pc:docMk/>
          <pc:sldMk cId="2041089132" sldId="831"/>
        </pc:sldMkLst>
        <pc:spChg chg="mod">
          <ac:chgData name="Tommy Stephens" userId="db39243a-d361-4f06-837d-6e05629d43ef" providerId="ADAL" clId="{A750BDEE-8E6D-4879-9F2C-59939D56FCC3}" dt="2024-04-16T17:33:26.022" v="4135" actId="20577"/>
          <ac:spMkLst>
            <pc:docMk/>
            <pc:sldMk cId="2041089132" sldId="831"/>
            <ac:spMk id="2" creationId="{72A2C0AA-AEFF-00A8-9F40-B3E2C9AB96DF}"/>
          </ac:spMkLst>
        </pc:spChg>
        <pc:spChg chg="del mod">
          <ac:chgData name="Tommy Stephens" userId="db39243a-d361-4f06-837d-6e05629d43ef" providerId="ADAL" clId="{A750BDEE-8E6D-4879-9F2C-59939D56FCC3}" dt="2024-04-16T17:35:13.808" v="4211" actId="12084"/>
          <ac:spMkLst>
            <pc:docMk/>
            <pc:sldMk cId="2041089132" sldId="831"/>
            <ac:spMk id="3" creationId="{76712446-DFE2-620E-9335-9A9E22818F28}"/>
          </ac:spMkLst>
        </pc:spChg>
        <pc:graphicFrameChg chg="add mod">
          <ac:chgData name="Tommy Stephens" userId="db39243a-d361-4f06-837d-6e05629d43ef" providerId="ADAL" clId="{A750BDEE-8E6D-4879-9F2C-59939D56FCC3}" dt="2024-04-16T17:35:23.296" v="4212" actId="207"/>
          <ac:graphicFrameMkLst>
            <pc:docMk/>
            <pc:sldMk cId="2041089132" sldId="831"/>
            <ac:graphicFrameMk id="4" creationId="{8A653629-6A74-D1B5-538F-824B60291132}"/>
          </ac:graphicFrameMkLst>
        </pc:graphicFrameChg>
      </pc:sldChg>
      <pc:sldChg chg="modSp new mod">
        <pc:chgData name="Tommy Stephens" userId="db39243a-d361-4f06-837d-6e05629d43ef" providerId="ADAL" clId="{A750BDEE-8E6D-4879-9F2C-59939D56FCC3}" dt="2024-04-16T17:42:02.333" v="4713"/>
        <pc:sldMkLst>
          <pc:docMk/>
          <pc:sldMk cId="3032222806" sldId="832"/>
        </pc:sldMkLst>
        <pc:spChg chg="mod">
          <ac:chgData name="Tommy Stephens" userId="db39243a-d361-4f06-837d-6e05629d43ef" providerId="ADAL" clId="{A750BDEE-8E6D-4879-9F2C-59939D56FCC3}" dt="2024-04-16T17:36:03.074" v="4240" actId="20577"/>
          <ac:spMkLst>
            <pc:docMk/>
            <pc:sldMk cId="3032222806" sldId="832"/>
            <ac:spMk id="2" creationId="{1EADB259-0BDE-AC88-1137-650DBCF8A177}"/>
          </ac:spMkLst>
        </pc:spChg>
        <pc:spChg chg="mod">
          <ac:chgData name="Tommy Stephens" userId="db39243a-d361-4f06-837d-6e05629d43ef" providerId="ADAL" clId="{A750BDEE-8E6D-4879-9F2C-59939D56FCC3}" dt="2024-04-16T17:42:02.333" v="4713"/>
          <ac:spMkLst>
            <pc:docMk/>
            <pc:sldMk cId="3032222806" sldId="832"/>
            <ac:spMk id="3" creationId="{F08AC39A-5C55-6B49-299C-B95A11F07A95}"/>
          </ac:spMkLst>
        </pc:spChg>
      </pc:sldChg>
      <pc:sldChg chg="modSp add del mod">
        <pc:chgData name="Tommy Stephens" userId="db39243a-d361-4f06-837d-6e05629d43ef" providerId="ADAL" clId="{A750BDEE-8E6D-4879-9F2C-59939D56FCC3}" dt="2024-04-19T19:30:10.133" v="5405" actId="47"/>
        <pc:sldMkLst>
          <pc:docMk/>
          <pc:sldMk cId="1826984561" sldId="833"/>
        </pc:sldMkLst>
        <pc:spChg chg="mod">
          <ac:chgData name="Tommy Stephens" userId="db39243a-d361-4f06-837d-6e05629d43ef" providerId="ADAL" clId="{A750BDEE-8E6D-4879-9F2C-59939D56FCC3}" dt="2024-04-16T17:36:50.528" v="4314" actId="20577"/>
          <ac:spMkLst>
            <pc:docMk/>
            <pc:sldMk cId="1826984561" sldId="833"/>
            <ac:spMk id="2" creationId="{1EADB259-0BDE-AC88-1137-650DBCF8A177}"/>
          </ac:spMkLst>
        </pc:spChg>
      </pc:sldChg>
      <pc:sldChg chg="modSp add del mod">
        <pc:chgData name="Tommy Stephens" userId="db39243a-d361-4f06-837d-6e05629d43ef" providerId="ADAL" clId="{A750BDEE-8E6D-4879-9F2C-59939D56FCC3}" dt="2024-04-19T19:30:07.391" v="5404" actId="47"/>
        <pc:sldMkLst>
          <pc:docMk/>
          <pc:sldMk cId="1356857769" sldId="834"/>
        </pc:sldMkLst>
        <pc:spChg chg="mod">
          <ac:chgData name="Tommy Stephens" userId="db39243a-d361-4f06-837d-6e05629d43ef" providerId="ADAL" clId="{A750BDEE-8E6D-4879-9F2C-59939D56FCC3}" dt="2024-04-16T17:36:35.170" v="4305" actId="20577"/>
          <ac:spMkLst>
            <pc:docMk/>
            <pc:sldMk cId="1356857769" sldId="834"/>
            <ac:spMk id="2" creationId="{1EADB259-0BDE-AC88-1137-650DBCF8A177}"/>
          </ac:spMkLst>
        </pc:spChg>
        <pc:spChg chg="mod">
          <ac:chgData name="Tommy Stephens" userId="db39243a-d361-4f06-837d-6e05629d43ef" providerId="ADAL" clId="{A750BDEE-8E6D-4879-9F2C-59939D56FCC3}" dt="2024-04-16T17:49:55.960" v="5399" actId="20577"/>
          <ac:spMkLst>
            <pc:docMk/>
            <pc:sldMk cId="1356857769" sldId="834"/>
            <ac:spMk id="3" creationId="{F08AC39A-5C55-6B49-299C-B95A11F07A95}"/>
          </ac:spMkLst>
        </pc:spChg>
      </pc:sldChg>
      <pc:sldChg chg="modSp add mod">
        <pc:chgData name="Tommy Stephens" userId="db39243a-d361-4f06-837d-6e05629d43ef" providerId="ADAL" clId="{A750BDEE-8E6D-4879-9F2C-59939D56FCC3}" dt="2024-04-16T17:45:40.009" v="5292" actId="20577"/>
        <pc:sldMkLst>
          <pc:docMk/>
          <pc:sldMk cId="547716915" sldId="835"/>
        </pc:sldMkLst>
        <pc:spChg chg="mod">
          <ac:chgData name="Tommy Stephens" userId="db39243a-d361-4f06-837d-6e05629d43ef" providerId="ADAL" clId="{A750BDEE-8E6D-4879-9F2C-59939D56FCC3}" dt="2024-04-16T17:36:21.944" v="4275" actId="20577"/>
          <ac:spMkLst>
            <pc:docMk/>
            <pc:sldMk cId="547716915" sldId="835"/>
            <ac:spMk id="2" creationId="{1EADB259-0BDE-AC88-1137-650DBCF8A177}"/>
          </ac:spMkLst>
        </pc:spChg>
        <pc:spChg chg="mod">
          <ac:chgData name="Tommy Stephens" userId="db39243a-d361-4f06-837d-6e05629d43ef" providerId="ADAL" clId="{A750BDEE-8E6D-4879-9F2C-59939D56FCC3}" dt="2024-04-16T17:45:40.009" v="5292" actId="20577"/>
          <ac:spMkLst>
            <pc:docMk/>
            <pc:sldMk cId="547716915" sldId="835"/>
            <ac:spMk id="3" creationId="{F08AC39A-5C55-6B49-299C-B95A11F07A95}"/>
          </ac:spMkLst>
        </pc:spChg>
      </pc:sldChg>
      <pc:sldChg chg="modSp add mod">
        <pc:chgData name="Tommy Stephens" userId="db39243a-d361-4f06-837d-6e05629d43ef" providerId="ADAL" clId="{A750BDEE-8E6D-4879-9F2C-59939D56FCC3}" dt="2024-04-16T17:43:21.148" v="4960" actId="14"/>
        <pc:sldMkLst>
          <pc:docMk/>
          <pc:sldMk cId="821385241" sldId="836"/>
        </pc:sldMkLst>
        <pc:spChg chg="mod">
          <ac:chgData name="Tommy Stephens" userId="db39243a-d361-4f06-837d-6e05629d43ef" providerId="ADAL" clId="{A750BDEE-8E6D-4879-9F2C-59939D56FCC3}" dt="2024-04-16T17:36:10.312" v="4261" actId="20577"/>
          <ac:spMkLst>
            <pc:docMk/>
            <pc:sldMk cId="821385241" sldId="836"/>
            <ac:spMk id="2" creationId="{1EADB259-0BDE-AC88-1137-650DBCF8A177}"/>
          </ac:spMkLst>
        </pc:spChg>
        <pc:spChg chg="mod">
          <ac:chgData name="Tommy Stephens" userId="db39243a-d361-4f06-837d-6e05629d43ef" providerId="ADAL" clId="{A750BDEE-8E6D-4879-9F2C-59939D56FCC3}" dt="2024-04-16T17:43:21.148" v="4960" actId="14"/>
          <ac:spMkLst>
            <pc:docMk/>
            <pc:sldMk cId="821385241" sldId="836"/>
            <ac:spMk id="3" creationId="{F08AC39A-5C55-6B49-299C-B95A11F07A95}"/>
          </ac:spMkLst>
        </pc:spChg>
      </pc:sldChg>
      <pc:sldChg chg="modSp add mod">
        <pc:chgData name="Tommy Stephens" userId="db39243a-d361-4f06-837d-6e05629d43ef" providerId="ADAL" clId="{A750BDEE-8E6D-4879-9F2C-59939D56FCC3}" dt="2024-04-19T19:38:20.310" v="5415" actId="6549"/>
        <pc:sldMkLst>
          <pc:docMk/>
          <pc:sldMk cId="321800569" sldId="837"/>
        </pc:sldMkLst>
        <pc:spChg chg="mod">
          <ac:chgData name="Tommy Stephens" userId="db39243a-d361-4f06-837d-6e05629d43ef" providerId="ADAL" clId="{A750BDEE-8E6D-4879-9F2C-59939D56FCC3}" dt="2024-04-19T19:38:20.310" v="5415" actId="6549"/>
          <ac:spMkLst>
            <pc:docMk/>
            <pc:sldMk cId="321800569" sldId="837"/>
            <ac:spMk id="3" creationId="{0C71BE82-8B42-4C63-8953-5AC0CCBF2035}"/>
          </ac:spMkLst>
        </pc:spChg>
      </pc:sldChg>
      <pc:sldChg chg="add">
        <pc:chgData name="Tommy Stephens" userId="db39243a-d361-4f06-837d-6e05629d43ef" providerId="ADAL" clId="{A750BDEE-8E6D-4879-9F2C-59939D56FCC3}" dt="2024-04-19T19:38:03.941" v="5414"/>
        <pc:sldMkLst>
          <pc:docMk/>
          <pc:sldMk cId="178470063" sldId="838"/>
        </pc:sldMkLst>
      </pc:sldChg>
      <pc:sldChg chg="add">
        <pc:chgData name="Tommy Stephens" userId="db39243a-d361-4f06-837d-6e05629d43ef" providerId="ADAL" clId="{A750BDEE-8E6D-4879-9F2C-59939D56FCC3}" dt="2024-04-19T19:38:03.941" v="5414"/>
        <pc:sldMkLst>
          <pc:docMk/>
          <pc:sldMk cId="2147380751" sldId="839"/>
        </pc:sldMkLst>
      </pc:sldChg>
      <pc:sldChg chg="add">
        <pc:chgData name="Tommy Stephens" userId="db39243a-d361-4f06-837d-6e05629d43ef" providerId="ADAL" clId="{A750BDEE-8E6D-4879-9F2C-59939D56FCC3}" dt="2024-04-19T19:38:03.941" v="5414"/>
        <pc:sldMkLst>
          <pc:docMk/>
          <pc:sldMk cId="3492687090" sldId="840"/>
        </pc:sldMkLst>
      </pc:sldChg>
      <pc:sldChg chg="add">
        <pc:chgData name="Tommy Stephens" userId="db39243a-d361-4f06-837d-6e05629d43ef" providerId="ADAL" clId="{A750BDEE-8E6D-4879-9F2C-59939D56FCC3}" dt="2024-04-19T19:38:03.941" v="5414"/>
        <pc:sldMkLst>
          <pc:docMk/>
          <pc:sldMk cId="2992966719" sldId="841"/>
        </pc:sldMkLst>
      </pc:sldChg>
      <pc:sldChg chg="add">
        <pc:chgData name="Tommy Stephens" userId="db39243a-d361-4f06-837d-6e05629d43ef" providerId="ADAL" clId="{A750BDEE-8E6D-4879-9F2C-59939D56FCC3}" dt="2024-04-19T19:38:03.941" v="5414"/>
        <pc:sldMkLst>
          <pc:docMk/>
          <pc:sldMk cId="1830016568" sldId="842"/>
        </pc:sldMkLst>
      </pc:sldChg>
      <pc:sldChg chg="add">
        <pc:chgData name="Tommy Stephens" userId="db39243a-d361-4f06-837d-6e05629d43ef" providerId="ADAL" clId="{A750BDEE-8E6D-4879-9F2C-59939D56FCC3}" dt="2024-04-19T19:38:03.941" v="5414"/>
        <pc:sldMkLst>
          <pc:docMk/>
          <pc:sldMk cId="1159313651" sldId="843"/>
        </pc:sldMkLst>
      </pc:sldChg>
      <pc:sldChg chg="add">
        <pc:chgData name="Tommy Stephens" userId="db39243a-d361-4f06-837d-6e05629d43ef" providerId="ADAL" clId="{A750BDEE-8E6D-4879-9F2C-59939D56FCC3}" dt="2024-04-19T19:38:03.941" v="5414"/>
        <pc:sldMkLst>
          <pc:docMk/>
          <pc:sldMk cId="3510892546" sldId="844"/>
        </pc:sldMkLst>
      </pc:sldChg>
      <pc:sldChg chg="add">
        <pc:chgData name="Tommy Stephens" userId="db39243a-d361-4f06-837d-6e05629d43ef" providerId="ADAL" clId="{A750BDEE-8E6D-4879-9F2C-59939D56FCC3}" dt="2024-04-19T19:38:03.941" v="5414"/>
        <pc:sldMkLst>
          <pc:docMk/>
          <pc:sldMk cId="3417571878" sldId="845"/>
        </pc:sldMkLst>
      </pc:sldChg>
      <pc:sldChg chg="modSp add mod">
        <pc:chgData name="Tommy Stephens" userId="db39243a-d361-4f06-837d-6e05629d43ef" providerId="ADAL" clId="{A750BDEE-8E6D-4879-9F2C-59939D56FCC3}" dt="2024-04-19T21:01:39.982" v="5509" actId="20577"/>
        <pc:sldMkLst>
          <pc:docMk/>
          <pc:sldMk cId="3627801215" sldId="846"/>
        </pc:sldMkLst>
        <pc:spChg chg="mod">
          <ac:chgData name="Tommy Stephens" userId="db39243a-d361-4f06-837d-6e05629d43ef" providerId="ADAL" clId="{A750BDEE-8E6D-4879-9F2C-59939D56FCC3}" dt="2024-04-19T21:01:39.982" v="5509" actId="20577"/>
          <ac:spMkLst>
            <pc:docMk/>
            <pc:sldMk cId="3627801215" sldId="846"/>
            <ac:spMk id="4" creationId="{C977D580-FEF4-48DC-829F-C259F93168F5}"/>
          </ac:spMkLst>
        </pc:spChg>
      </pc:sldChg>
      <pc:sldChg chg="add del">
        <pc:chgData name="Tommy Stephens" userId="db39243a-d361-4f06-837d-6e05629d43ef" providerId="ADAL" clId="{A750BDEE-8E6D-4879-9F2C-59939D56FCC3}" dt="2024-04-19T19:38:59.414" v="5416" actId="47"/>
        <pc:sldMkLst>
          <pc:docMk/>
          <pc:sldMk cId="2789271247" sldId="847"/>
        </pc:sldMkLst>
      </pc:sldChg>
      <pc:sldChg chg="add del">
        <pc:chgData name="Tommy Stephens" userId="db39243a-d361-4f06-837d-6e05629d43ef" providerId="ADAL" clId="{A750BDEE-8E6D-4879-9F2C-59939D56FCC3}" dt="2024-04-19T19:38:59.414" v="5416" actId="47"/>
        <pc:sldMkLst>
          <pc:docMk/>
          <pc:sldMk cId="2975329038" sldId="848"/>
        </pc:sldMkLst>
      </pc:sldChg>
      <pc:sldChg chg="add del">
        <pc:chgData name="Tommy Stephens" userId="db39243a-d361-4f06-837d-6e05629d43ef" providerId="ADAL" clId="{A750BDEE-8E6D-4879-9F2C-59939D56FCC3}" dt="2024-04-19T19:38:59.414" v="5416" actId="47"/>
        <pc:sldMkLst>
          <pc:docMk/>
          <pc:sldMk cId="2505396268" sldId="849"/>
        </pc:sldMkLst>
      </pc:sldChg>
      <pc:sldChg chg="add">
        <pc:chgData name="Tommy Stephens" userId="db39243a-d361-4f06-837d-6e05629d43ef" providerId="ADAL" clId="{A750BDEE-8E6D-4879-9F2C-59939D56FCC3}" dt="2024-04-19T19:38:03.941" v="5414"/>
        <pc:sldMkLst>
          <pc:docMk/>
          <pc:sldMk cId="1533568559" sldId="850"/>
        </pc:sldMkLst>
      </pc:sldChg>
      <pc:sldChg chg="add">
        <pc:chgData name="Tommy Stephens" userId="db39243a-d361-4f06-837d-6e05629d43ef" providerId="ADAL" clId="{A750BDEE-8E6D-4879-9F2C-59939D56FCC3}" dt="2024-04-19T19:38:03.941" v="5414"/>
        <pc:sldMkLst>
          <pc:docMk/>
          <pc:sldMk cId="2101191479" sldId="851"/>
        </pc:sldMkLst>
      </pc:sldChg>
      <pc:sldChg chg="add">
        <pc:chgData name="Tommy Stephens" userId="db39243a-d361-4f06-837d-6e05629d43ef" providerId="ADAL" clId="{A750BDEE-8E6D-4879-9F2C-59939D56FCC3}" dt="2024-04-19T19:38:03.941" v="5414"/>
        <pc:sldMkLst>
          <pc:docMk/>
          <pc:sldMk cId="2634204281" sldId="852"/>
        </pc:sldMkLst>
      </pc:sldChg>
      <pc:sldChg chg="add">
        <pc:chgData name="Tommy Stephens" userId="db39243a-d361-4f06-837d-6e05629d43ef" providerId="ADAL" clId="{A750BDEE-8E6D-4879-9F2C-59939D56FCC3}" dt="2024-04-19T19:38:03.941" v="5414"/>
        <pc:sldMkLst>
          <pc:docMk/>
          <pc:sldMk cId="135513866" sldId="853"/>
        </pc:sldMkLst>
      </pc:sldChg>
      <pc:sldChg chg="add">
        <pc:chgData name="Tommy Stephens" userId="db39243a-d361-4f06-837d-6e05629d43ef" providerId="ADAL" clId="{A750BDEE-8E6D-4879-9F2C-59939D56FCC3}" dt="2024-04-19T19:38:03.941" v="5414"/>
        <pc:sldMkLst>
          <pc:docMk/>
          <pc:sldMk cId="4196552360" sldId="854"/>
        </pc:sldMkLst>
      </pc:sldChg>
      <pc:sldChg chg="add">
        <pc:chgData name="Tommy Stephens" userId="db39243a-d361-4f06-837d-6e05629d43ef" providerId="ADAL" clId="{A750BDEE-8E6D-4879-9F2C-59939D56FCC3}" dt="2024-04-19T19:38:03.941" v="5414"/>
        <pc:sldMkLst>
          <pc:docMk/>
          <pc:sldMk cId="4050774050" sldId="855"/>
        </pc:sldMkLst>
      </pc:sldChg>
      <pc:sldChg chg="add">
        <pc:chgData name="Tommy Stephens" userId="db39243a-d361-4f06-837d-6e05629d43ef" providerId="ADAL" clId="{A750BDEE-8E6D-4879-9F2C-59939D56FCC3}" dt="2024-04-19T19:38:03.941" v="5414"/>
        <pc:sldMkLst>
          <pc:docMk/>
          <pc:sldMk cId="2677180206" sldId="856"/>
        </pc:sldMkLst>
      </pc:sldChg>
      <pc:sldChg chg="add">
        <pc:chgData name="Tommy Stephens" userId="db39243a-d361-4f06-837d-6e05629d43ef" providerId="ADAL" clId="{A750BDEE-8E6D-4879-9F2C-59939D56FCC3}" dt="2024-04-19T19:38:03.941" v="5414"/>
        <pc:sldMkLst>
          <pc:docMk/>
          <pc:sldMk cId="1013557548" sldId="857"/>
        </pc:sldMkLst>
      </pc:sldChg>
      <pc:sldChg chg="add">
        <pc:chgData name="Tommy Stephens" userId="db39243a-d361-4f06-837d-6e05629d43ef" providerId="ADAL" clId="{A750BDEE-8E6D-4879-9F2C-59939D56FCC3}" dt="2024-04-19T19:38:03.941" v="5414"/>
        <pc:sldMkLst>
          <pc:docMk/>
          <pc:sldMk cId="1073765510" sldId="858"/>
        </pc:sldMkLst>
      </pc:sldChg>
      <pc:sldChg chg="add">
        <pc:chgData name="Tommy Stephens" userId="db39243a-d361-4f06-837d-6e05629d43ef" providerId="ADAL" clId="{A750BDEE-8E6D-4879-9F2C-59939D56FCC3}" dt="2024-04-19T19:38:03.941" v="5414"/>
        <pc:sldMkLst>
          <pc:docMk/>
          <pc:sldMk cId="960997442" sldId="859"/>
        </pc:sldMkLst>
      </pc:sldChg>
      <pc:sldChg chg="add">
        <pc:chgData name="Tommy Stephens" userId="db39243a-d361-4f06-837d-6e05629d43ef" providerId="ADAL" clId="{A750BDEE-8E6D-4879-9F2C-59939D56FCC3}" dt="2024-04-19T19:38:03.941" v="5414"/>
        <pc:sldMkLst>
          <pc:docMk/>
          <pc:sldMk cId="710668953" sldId="860"/>
        </pc:sldMkLst>
      </pc:sldChg>
      <pc:sldChg chg="add">
        <pc:chgData name="Tommy Stephens" userId="db39243a-d361-4f06-837d-6e05629d43ef" providerId="ADAL" clId="{A750BDEE-8E6D-4879-9F2C-59939D56FCC3}" dt="2024-04-19T19:38:03.941" v="5414"/>
        <pc:sldMkLst>
          <pc:docMk/>
          <pc:sldMk cId="3845687329" sldId="861"/>
        </pc:sldMkLst>
      </pc:sldChg>
      <pc:sldChg chg="add">
        <pc:chgData name="Tommy Stephens" userId="db39243a-d361-4f06-837d-6e05629d43ef" providerId="ADAL" clId="{A750BDEE-8E6D-4879-9F2C-59939D56FCC3}" dt="2024-04-19T19:38:03.941" v="5414"/>
        <pc:sldMkLst>
          <pc:docMk/>
          <pc:sldMk cId="3011781808" sldId="862"/>
        </pc:sldMkLst>
      </pc:sldChg>
      <pc:sldChg chg="add">
        <pc:chgData name="Tommy Stephens" userId="db39243a-d361-4f06-837d-6e05629d43ef" providerId="ADAL" clId="{A750BDEE-8E6D-4879-9F2C-59939D56FCC3}" dt="2024-04-19T19:38:03.941" v="5414"/>
        <pc:sldMkLst>
          <pc:docMk/>
          <pc:sldMk cId="451147007" sldId="863"/>
        </pc:sldMkLst>
      </pc:sldChg>
      <pc:sldChg chg="add">
        <pc:chgData name="Tommy Stephens" userId="db39243a-d361-4f06-837d-6e05629d43ef" providerId="ADAL" clId="{A750BDEE-8E6D-4879-9F2C-59939D56FCC3}" dt="2024-04-19T19:38:03.941" v="5414"/>
        <pc:sldMkLst>
          <pc:docMk/>
          <pc:sldMk cId="1925475352" sldId="864"/>
        </pc:sldMkLst>
      </pc:sldChg>
      <pc:sldChg chg="add">
        <pc:chgData name="Tommy Stephens" userId="db39243a-d361-4f06-837d-6e05629d43ef" providerId="ADAL" clId="{A750BDEE-8E6D-4879-9F2C-59939D56FCC3}" dt="2024-04-19T19:38:03.941" v="5414"/>
        <pc:sldMkLst>
          <pc:docMk/>
          <pc:sldMk cId="4166252517" sldId="865"/>
        </pc:sldMkLst>
      </pc:sldChg>
      <pc:sldChg chg="add">
        <pc:chgData name="Tommy Stephens" userId="db39243a-d361-4f06-837d-6e05629d43ef" providerId="ADAL" clId="{A750BDEE-8E6D-4879-9F2C-59939D56FCC3}" dt="2024-04-19T19:38:03.941" v="5414"/>
        <pc:sldMkLst>
          <pc:docMk/>
          <pc:sldMk cId="637333977" sldId="866"/>
        </pc:sldMkLst>
      </pc:sldChg>
      <pc:sldChg chg="add mod modShow">
        <pc:chgData name="Tommy Stephens" userId="db39243a-d361-4f06-837d-6e05629d43ef" providerId="ADAL" clId="{A750BDEE-8E6D-4879-9F2C-59939D56FCC3}" dt="2024-04-19T19:39:29.650" v="5417" actId="729"/>
        <pc:sldMkLst>
          <pc:docMk/>
          <pc:sldMk cId="3160559065" sldId="867"/>
        </pc:sldMkLst>
      </pc:sldChg>
      <pc:sldChg chg="add">
        <pc:chgData name="Tommy Stephens" userId="db39243a-d361-4f06-837d-6e05629d43ef" providerId="ADAL" clId="{A750BDEE-8E6D-4879-9F2C-59939D56FCC3}" dt="2024-04-19T19:38:03.941" v="5414"/>
        <pc:sldMkLst>
          <pc:docMk/>
          <pc:sldMk cId="1564887855" sldId="868"/>
        </pc:sldMkLst>
      </pc:sldChg>
      <pc:sldChg chg="add">
        <pc:chgData name="Tommy Stephens" userId="db39243a-d361-4f06-837d-6e05629d43ef" providerId="ADAL" clId="{A750BDEE-8E6D-4879-9F2C-59939D56FCC3}" dt="2024-04-19T19:38:03.941" v="5414"/>
        <pc:sldMkLst>
          <pc:docMk/>
          <pc:sldMk cId="873498156" sldId="869"/>
        </pc:sldMkLst>
      </pc:sldChg>
      <pc:sldChg chg="add">
        <pc:chgData name="Tommy Stephens" userId="db39243a-d361-4f06-837d-6e05629d43ef" providerId="ADAL" clId="{A750BDEE-8E6D-4879-9F2C-59939D56FCC3}" dt="2024-04-19T19:38:03.941" v="5414"/>
        <pc:sldMkLst>
          <pc:docMk/>
          <pc:sldMk cId="1429526684" sldId="870"/>
        </pc:sldMkLst>
      </pc:sldChg>
      <pc:sldChg chg="add">
        <pc:chgData name="Tommy Stephens" userId="db39243a-d361-4f06-837d-6e05629d43ef" providerId="ADAL" clId="{A750BDEE-8E6D-4879-9F2C-59939D56FCC3}" dt="2024-04-19T19:38:03.941" v="5414"/>
        <pc:sldMkLst>
          <pc:docMk/>
          <pc:sldMk cId="4276882456" sldId="871"/>
        </pc:sldMkLst>
      </pc:sldChg>
      <pc:sldChg chg="modSp add mod">
        <pc:chgData name="Tommy Stephens" userId="db39243a-d361-4f06-837d-6e05629d43ef" providerId="ADAL" clId="{A750BDEE-8E6D-4879-9F2C-59939D56FCC3}" dt="2024-04-19T21:02:55.323" v="5524" actId="20577"/>
        <pc:sldMkLst>
          <pc:docMk/>
          <pc:sldMk cId="1694550771" sldId="872"/>
        </pc:sldMkLst>
        <pc:spChg chg="mod">
          <ac:chgData name="Tommy Stephens" userId="db39243a-d361-4f06-837d-6e05629d43ef" providerId="ADAL" clId="{A750BDEE-8E6D-4879-9F2C-59939D56FCC3}" dt="2024-04-19T21:02:55.323" v="5524" actId="20577"/>
          <ac:spMkLst>
            <pc:docMk/>
            <pc:sldMk cId="1694550771" sldId="872"/>
            <ac:spMk id="2" creationId="{63FDE0B9-9884-449C-A6A0-E28A762C94C4}"/>
          </ac:spMkLst>
        </pc:spChg>
      </pc:sldChg>
      <pc:sldChg chg="add">
        <pc:chgData name="Tommy Stephens" userId="db39243a-d361-4f06-837d-6e05629d43ef" providerId="ADAL" clId="{A750BDEE-8E6D-4879-9F2C-59939D56FCC3}" dt="2024-04-19T19:41:24.732" v="5418"/>
        <pc:sldMkLst>
          <pc:docMk/>
          <pc:sldMk cId="2561315879" sldId="873"/>
        </pc:sldMkLst>
      </pc:sldChg>
      <pc:sldChg chg="add">
        <pc:chgData name="Tommy Stephens" userId="db39243a-d361-4f06-837d-6e05629d43ef" providerId="ADAL" clId="{A750BDEE-8E6D-4879-9F2C-59939D56FCC3}" dt="2024-04-19T19:41:24.732" v="5418"/>
        <pc:sldMkLst>
          <pc:docMk/>
          <pc:sldMk cId="1266708463" sldId="874"/>
        </pc:sldMkLst>
      </pc:sldChg>
      <pc:sldChg chg="add">
        <pc:chgData name="Tommy Stephens" userId="db39243a-d361-4f06-837d-6e05629d43ef" providerId="ADAL" clId="{A750BDEE-8E6D-4879-9F2C-59939D56FCC3}" dt="2024-04-19T19:41:24.732" v="5418"/>
        <pc:sldMkLst>
          <pc:docMk/>
          <pc:sldMk cId="1999528749" sldId="875"/>
        </pc:sldMkLst>
      </pc:sldChg>
      <pc:sldChg chg="add">
        <pc:chgData name="Tommy Stephens" userId="db39243a-d361-4f06-837d-6e05629d43ef" providerId="ADAL" clId="{A750BDEE-8E6D-4879-9F2C-59939D56FCC3}" dt="2024-04-19T19:41:24.732" v="5418"/>
        <pc:sldMkLst>
          <pc:docMk/>
          <pc:sldMk cId="233693621" sldId="876"/>
        </pc:sldMkLst>
      </pc:sldChg>
      <pc:sldChg chg="add modTransition">
        <pc:chgData name="Tommy Stephens" userId="db39243a-d361-4f06-837d-6e05629d43ef" providerId="ADAL" clId="{A750BDEE-8E6D-4879-9F2C-59939D56FCC3}" dt="2024-04-19T19:41:24.732" v="5418"/>
        <pc:sldMkLst>
          <pc:docMk/>
          <pc:sldMk cId="1730044667" sldId="877"/>
        </pc:sldMkLst>
      </pc:sldChg>
      <pc:sldChg chg="add">
        <pc:chgData name="Tommy Stephens" userId="db39243a-d361-4f06-837d-6e05629d43ef" providerId="ADAL" clId="{A750BDEE-8E6D-4879-9F2C-59939D56FCC3}" dt="2024-04-19T19:41:47.403" v="5419"/>
        <pc:sldMkLst>
          <pc:docMk/>
          <pc:sldMk cId="935027045" sldId="878"/>
        </pc:sldMkLst>
      </pc:sldChg>
      <pc:sldChg chg="add">
        <pc:chgData name="Tommy Stephens" userId="db39243a-d361-4f06-837d-6e05629d43ef" providerId="ADAL" clId="{A750BDEE-8E6D-4879-9F2C-59939D56FCC3}" dt="2024-04-19T19:41:47.403" v="5419"/>
        <pc:sldMkLst>
          <pc:docMk/>
          <pc:sldMk cId="254382338" sldId="879"/>
        </pc:sldMkLst>
      </pc:sldChg>
      <pc:sldChg chg="add">
        <pc:chgData name="Tommy Stephens" userId="db39243a-d361-4f06-837d-6e05629d43ef" providerId="ADAL" clId="{A750BDEE-8E6D-4879-9F2C-59939D56FCC3}" dt="2024-04-19T19:41:47.403" v="5419"/>
        <pc:sldMkLst>
          <pc:docMk/>
          <pc:sldMk cId="2654399668" sldId="880"/>
        </pc:sldMkLst>
      </pc:sldChg>
      <pc:sldChg chg="add">
        <pc:chgData name="Tommy Stephens" userId="db39243a-d361-4f06-837d-6e05629d43ef" providerId="ADAL" clId="{A750BDEE-8E6D-4879-9F2C-59939D56FCC3}" dt="2024-04-19T19:41:47.403" v="5419"/>
        <pc:sldMkLst>
          <pc:docMk/>
          <pc:sldMk cId="186678934" sldId="881"/>
        </pc:sldMkLst>
      </pc:sldChg>
      <pc:sldChg chg="add modTransition">
        <pc:chgData name="Tommy Stephens" userId="db39243a-d361-4f06-837d-6e05629d43ef" providerId="ADAL" clId="{A750BDEE-8E6D-4879-9F2C-59939D56FCC3}" dt="2024-04-19T19:41:47.403" v="5419"/>
        <pc:sldMkLst>
          <pc:docMk/>
          <pc:sldMk cId="2146169197" sldId="882"/>
        </pc:sldMkLst>
      </pc:sldChg>
      <pc:sldChg chg="add">
        <pc:chgData name="Tommy Stephens" userId="db39243a-d361-4f06-837d-6e05629d43ef" providerId="ADAL" clId="{A750BDEE-8E6D-4879-9F2C-59939D56FCC3}" dt="2024-04-19T19:41:47.403" v="5419"/>
        <pc:sldMkLst>
          <pc:docMk/>
          <pc:sldMk cId="2577542049" sldId="883"/>
        </pc:sldMkLst>
      </pc:sldChg>
      <pc:sldChg chg="add">
        <pc:chgData name="Tommy Stephens" userId="db39243a-d361-4f06-837d-6e05629d43ef" providerId="ADAL" clId="{A750BDEE-8E6D-4879-9F2C-59939D56FCC3}" dt="2024-04-19T19:41:47.403" v="5419"/>
        <pc:sldMkLst>
          <pc:docMk/>
          <pc:sldMk cId="3316726421" sldId="884"/>
        </pc:sldMkLst>
      </pc:sldChg>
      <pc:sldChg chg="add">
        <pc:chgData name="Tommy Stephens" userId="db39243a-d361-4f06-837d-6e05629d43ef" providerId="ADAL" clId="{A750BDEE-8E6D-4879-9F2C-59939D56FCC3}" dt="2024-04-19T19:41:47.403" v="5419"/>
        <pc:sldMkLst>
          <pc:docMk/>
          <pc:sldMk cId="1347276930" sldId="885"/>
        </pc:sldMkLst>
      </pc:sldChg>
      <pc:sldChg chg="add">
        <pc:chgData name="Tommy Stephens" userId="db39243a-d361-4f06-837d-6e05629d43ef" providerId="ADAL" clId="{A750BDEE-8E6D-4879-9F2C-59939D56FCC3}" dt="2024-04-19T19:41:47.403" v="5419"/>
        <pc:sldMkLst>
          <pc:docMk/>
          <pc:sldMk cId="3100470299" sldId="886"/>
        </pc:sldMkLst>
      </pc:sldChg>
      <pc:sldChg chg="add">
        <pc:chgData name="Tommy Stephens" userId="db39243a-d361-4f06-837d-6e05629d43ef" providerId="ADAL" clId="{A750BDEE-8E6D-4879-9F2C-59939D56FCC3}" dt="2024-04-19T19:41:47.403" v="5419"/>
        <pc:sldMkLst>
          <pc:docMk/>
          <pc:sldMk cId="2602328783" sldId="887"/>
        </pc:sldMkLst>
      </pc:sldChg>
      <pc:sldChg chg="add">
        <pc:chgData name="Tommy Stephens" userId="db39243a-d361-4f06-837d-6e05629d43ef" providerId="ADAL" clId="{A750BDEE-8E6D-4879-9F2C-59939D56FCC3}" dt="2024-04-19T19:41:47.403" v="5419"/>
        <pc:sldMkLst>
          <pc:docMk/>
          <pc:sldMk cId="1180822939" sldId="888"/>
        </pc:sldMkLst>
      </pc:sldChg>
      <pc:sldChg chg="add">
        <pc:chgData name="Tommy Stephens" userId="db39243a-d361-4f06-837d-6e05629d43ef" providerId="ADAL" clId="{A750BDEE-8E6D-4879-9F2C-59939D56FCC3}" dt="2024-04-19T19:41:47.403" v="5419"/>
        <pc:sldMkLst>
          <pc:docMk/>
          <pc:sldMk cId="1477296125" sldId="889"/>
        </pc:sldMkLst>
      </pc:sldChg>
      <pc:sldChg chg="add">
        <pc:chgData name="Tommy Stephens" userId="db39243a-d361-4f06-837d-6e05629d43ef" providerId="ADAL" clId="{A750BDEE-8E6D-4879-9F2C-59939D56FCC3}" dt="2024-04-19T19:41:47.403" v="5419"/>
        <pc:sldMkLst>
          <pc:docMk/>
          <pc:sldMk cId="3843988649" sldId="890"/>
        </pc:sldMkLst>
      </pc:sldChg>
      <pc:sldChg chg="add">
        <pc:chgData name="Tommy Stephens" userId="db39243a-d361-4f06-837d-6e05629d43ef" providerId="ADAL" clId="{A750BDEE-8E6D-4879-9F2C-59939D56FCC3}" dt="2024-04-19T19:41:47.403" v="5419"/>
        <pc:sldMkLst>
          <pc:docMk/>
          <pc:sldMk cId="2415914886" sldId="891"/>
        </pc:sldMkLst>
      </pc:sldChg>
      <pc:sldChg chg="add">
        <pc:chgData name="Tommy Stephens" userId="db39243a-d361-4f06-837d-6e05629d43ef" providerId="ADAL" clId="{A750BDEE-8E6D-4879-9F2C-59939D56FCC3}" dt="2024-04-19T19:41:47.403" v="5419"/>
        <pc:sldMkLst>
          <pc:docMk/>
          <pc:sldMk cId="330749253" sldId="892"/>
        </pc:sldMkLst>
      </pc:sldChg>
      <pc:sldChg chg="add">
        <pc:chgData name="Tommy Stephens" userId="db39243a-d361-4f06-837d-6e05629d43ef" providerId="ADAL" clId="{A750BDEE-8E6D-4879-9F2C-59939D56FCC3}" dt="2024-04-19T19:41:47.403" v="5419"/>
        <pc:sldMkLst>
          <pc:docMk/>
          <pc:sldMk cId="432635184" sldId="893"/>
        </pc:sldMkLst>
      </pc:sldChg>
      <pc:sldChg chg="add">
        <pc:chgData name="Tommy Stephens" userId="db39243a-d361-4f06-837d-6e05629d43ef" providerId="ADAL" clId="{A750BDEE-8E6D-4879-9F2C-59939D56FCC3}" dt="2024-04-19T19:41:47.403" v="5419"/>
        <pc:sldMkLst>
          <pc:docMk/>
          <pc:sldMk cId="1974908652" sldId="894"/>
        </pc:sldMkLst>
      </pc:sldChg>
      <pc:sldChg chg="add">
        <pc:chgData name="Tommy Stephens" userId="db39243a-d361-4f06-837d-6e05629d43ef" providerId="ADAL" clId="{A750BDEE-8E6D-4879-9F2C-59939D56FCC3}" dt="2024-04-19T19:41:47.403" v="5419"/>
        <pc:sldMkLst>
          <pc:docMk/>
          <pc:sldMk cId="1036699435" sldId="895"/>
        </pc:sldMkLst>
      </pc:sldChg>
      <pc:sldChg chg="add">
        <pc:chgData name="Tommy Stephens" userId="db39243a-d361-4f06-837d-6e05629d43ef" providerId="ADAL" clId="{A750BDEE-8E6D-4879-9F2C-59939D56FCC3}" dt="2024-04-19T19:41:47.403" v="5419"/>
        <pc:sldMkLst>
          <pc:docMk/>
          <pc:sldMk cId="1677323814" sldId="896"/>
        </pc:sldMkLst>
      </pc:sldChg>
      <pc:sldChg chg="add">
        <pc:chgData name="Tommy Stephens" userId="db39243a-d361-4f06-837d-6e05629d43ef" providerId="ADAL" clId="{A750BDEE-8E6D-4879-9F2C-59939D56FCC3}" dt="2024-04-19T19:42:22.469" v="5420"/>
        <pc:sldMkLst>
          <pc:docMk/>
          <pc:sldMk cId="3100917607" sldId="897"/>
        </pc:sldMkLst>
      </pc:sldChg>
      <pc:sldChg chg="add">
        <pc:chgData name="Tommy Stephens" userId="db39243a-d361-4f06-837d-6e05629d43ef" providerId="ADAL" clId="{A750BDEE-8E6D-4879-9F2C-59939D56FCC3}" dt="2024-04-19T19:42:22.469" v="5420"/>
        <pc:sldMkLst>
          <pc:docMk/>
          <pc:sldMk cId="3236227345" sldId="898"/>
        </pc:sldMkLst>
      </pc:sldChg>
      <pc:sldChg chg="add">
        <pc:chgData name="Tommy Stephens" userId="db39243a-d361-4f06-837d-6e05629d43ef" providerId="ADAL" clId="{A750BDEE-8E6D-4879-9F2C-59939D56FCC3}" dt="2024-04-19T19:42:22.469" v="5420"/>
        <pc:sldMkLst>
          <pc:docMk/>
          <pc:sldMk cId="1340290995" sldId="899"/>
        </pc:sldMkLst>
      </pc:sldChg>
      <pc:sldChg chg="add">
        <pc:chgData name="Tommy Stephens" userId="db39243a-d361-4f06-837d-6e05629d43ef" providerId="ADAL" clId="{A750BDEE-8E6D-4879-9F2C-59939D56FCC3}" dt="2024-04-19T19:42:22.469" v="5420"/>
        <pc:sldMkLst>
          <pc:docMk/>
          <pc:sldMk cId="281099431" sldId="900"/>
        </pc:sldMkLst>
      </pc:sldChg>
      <pc:sldChg chg="add">
        <pc:chgData name="Tommy Stephens" userId="db39243a-d361-4f06-837d-6e05629d43ef" providerId="ADAL" clId="{A750BDEE-8E6D-4879-9F2C-59939D56FCC3}" dt="2024-04-19T19:42:22.469" v="5420"/>
        <pc:sldMkLst>
          <pc:docMk/>
          <pc:sldMk cId="1368500741" sldId="901"/>
        </pc:sldMkLst>
      </pc:sldChg>
      <pc:sldChg chg="add">
        <pc:chgData name="Tommy Stephens" userId="db39243a-d361-4f06-837d-6e05629d43ef" providerId="ADAL" clId="{A750BDEE-8E6D-4879-9F2C-59939D56FCC3}" dt="2024-04-19T19:42:57.870" v="5421"/>
        <pc:sldMkLst>
          <pc:docMk/>
          <pc:sldMk cId="637344864" sldId="902"/>
        </pc:sldMkLst>
      </pc:sldChg>
      <pc:sldChg chg="add">
        <pc:chgData name="Tommy Stephens" userId="db39243a-d361-4f06-837d-6e05629d43ef" providerId="ADAL" clId="{A750BDEE-8E6D-4879-9F2C-59939D56FCC3}" dt="2024-04-19T19:42:57.870" v="5421"/>
        <pc:sldMkLst>
          <pc:docMk/>
          <pc:sldMk cId="3791879052" sldId="903"/>
        </pc:sldMkLst>
      </pc:sldChg>
      <pc:sldChg chg="add">
        <pc:chgData name="Tommy Stephens" userId="db39243a-d361-4f06-837d-6e05629d43ef" providerId="ADAL" clId="{A750BDEE-8E6D-4879-9F2C-59939D56FCC3}" dt="2024-04-19T19:42:57.870" v="5421"/>
        <pc:sldMkLst>
          <pc:docMk/>
          <pc:sldMk cId="3561876512" sldId="904"/>
        </pc:sldMkLst>
      </pc:sldChg>
      <pc:sldChg chg="add">
        <pc:chgData name="Tommy Stephens" userId="db39243a-d361-4f06-837d-6e05629d43ef" providerId="ADAL" clId="{A750BDEE-8E6D-4879-9F2C-59939D56FCC3}" dt="2024-04-19T19:42:57.870" v="5421"/>
        <pc:sldMkLst>
          <pc:docMk/>
          <pc:sldMk cId="3600453116" sldId="905"/>
        </pc:sldMkLst>
      </pc:sldChg>
      <pc:sldChg chg="add">
        <pc:chgData name="Tommy Stephens" userId="db39243a-d361-4f06-837d-6e05629d43ef" providerId="ADAL" clId="{A750BDEE-8E6D-4879-9F2C-59939D56FCC3}" dt="2024-04-19T19:42:57.870" v="5421"/>
        <pc:sldMkLst>
          <pc:docMk/>
          <pc:sldMk cId="506001054" sldId="906"/>
        </pc:sldMkLst>
      </pc:sldChg>
      <pc:sldChg chg="add">
        <pc:chgData name="Tommy Stephens" userId="db39243a-d361-4f06-837d-6e05629d43ef" providerId="ADAL" clId="{A750BDEE-8E6D-4879-9F2C-59939D56FCC3}" dt="2024-04-19T19:42:57.870" v="5421"/>
        <pc:sldMkLst>
          <pc:docMk/>
          <pc:sldMk cId="834331431" sldId="907"/>
        </pc:sldMkLst>
      </pc:sldChg>
      <pc:sldChg chg="add">
        <pc:chgData name="Tommy Stephens" userId="db39243a-d361-4f06-837d-6e05629d43ef" providerId="ADAL" clId="{A750BDEE-8E6D-4879-9F2C-59939D56FCC3}" dt="2024-04-19T19:42:57.870" v="5421"/>
        <pc:sldMkLst>
          <pc:docMk/>
          <pc:sldMk cId="3210090485" sldId="908"/>
        </pc:sldMkLst>
      </pc:sldChg>
      <pc:sldChg chg="add">
        <pc:chgData name="Tommy Stephens" userId="db39243a-d361-4f06-837d-6e05629d43ef" providerId="ADAL" clId="{A750BDEE-8E6D-4879-9F2C-59939D56FCC3}" dt="2024-04-19T19:42:57.870" v="5421"/>
        <pc:sldMkLst>
          <pc:docMk/>
          <pc:sldMk cId="2855797038" sldId="909"/>
        </pc:sldMkLst>
      </pc:sldChg>
      <pc:sldChg chg="add">
        <pc:chgData name="Tommy Stephens" userId="db39243a-d361-4f06-837d-6e05629d43ef" providerId="ADAL" clId="{A750BDEE-8E6D-4879-9F2C-59939D56FCC3}" dt="2024-04-19T19:43:46.210" v="5422"/>
        <pc:sldMkLst>
          <pc:docMk/>
          <pc:sldMk cId="1931398777" sldId="910"/>
        </pc:sldMkLst>
      </pc:sldChg>
      <pc:sldChg chg="add">
        <pc:chgData name="Tommy Stephens" userId="db39243a-d361-4f06-837d-6e05629d43ef" providerId="ADAL" clId="{A750BDEE-8E6D-4879-9F2C-59939D56FCC3}" dt="2024-04-19T19:43:46.210" v="5422"/>
        <pc:sldMkLst>
          <pc:docMk/>
          <pc:sldMk cId="1127945425" sldId="911"/>
        </pc:sldMkLst>
      </pc:sldChg>
      <pc:sldChg chg="add">
        <pc:chgData name="Tommy Stephens" userId="db39243a-d361-4f06-837d-6e05629d43ef" providerId="ADAL" clId="{A750BDEE-8E6D-4879-9F2C-59939D56FCC3}" dt="2024-04-19T19:43:46.210" v="5422"/>
        <pc:sldMkLst>
          <pc:docMk/>
          <pc:sldMk cId="2776837531" sldId="912"/>
        </pc:sldMkLst>
      </pc:sldChg>
      <pc:sldChg chg="add">
        <pc:chgData name="Tommy Stephens" userId="db39243a-d361-4f06-837d-6e05629d43ef" providerId="ADAL" clId="{A750BDEE-8E6D-4879-9F2C-59939D56FCC3}" dt="2024-04-19T19:43:46.210" v="5422"/>
        <pc:sldMkLst>
          <pc:docMk/>
          <pc:sldMk cId="2610094742" sldId="913"/>
        </pc:sldMkLst>
      </pc:sldChg>
      <pc:sldChg chg="add">
        <pc:chgData name="Tommy Stephens" userId="db39243a-d361-4f06-837d-6e05629d43ef" providerId="ADAL" clId="{A750BDEE-8E6D-4879-9F2C-59939D56FCC3}" dt="2024-04-19T19:43:46.210" v="5422"/>
        <pc:sldMkLst>
          <pc:docMk/>
          <pc:sldMk cId="3141101038" sldId="914"/>
        </pc:sldMkLst>
      </pc:sldChg>
      <pc:sldChg chg="add">
        <pc:chgData name="Tommy Stephens" userId="db39243a-d361-4f06-837d-6e05629d43ef" providerId="ADAL" clId="{A750BDEE-8E6D-4879-9F2C-59939D56FCC3}" dt="2024-04-19T19:43:46.210" v="5422"/>
        <pc:sldMkLst>
          <pc:docMk/>
          <pc:sldMk cId="2628998053" sldId="915"/>
        </pc:sldMkLst>
      </pc:sldChg>
      <pc:sldChg chg="add">
        <pc:chgData name="Tommy Stephens" userId="db39243a-d361-4f06-837d-6e05629d43ef" providerId="ADAL" clId="{A750BDEE-8E6D-4879-9F2C-59939D56FCC3}" dt="2024-04-19T19:43:46.210" v="5422"/>
        <pc:sldMkLst>
          <pc:docMk/>
          <pc:sldMk cId="1466585500" sldId="916"/>
        </pc:sldMkLst>
      </pc:sldChg>
      <pc:sldChg chg="add">
        <pc:chgData name="Tommy Stephens" userId="db39243a-d361-4f06-837d-6e05629d43ef" providerId="ADAL" clId="{A750BDEE-8E6D-4879-9F2C-59939D56FCC3}" dt="2024-04-19T19:43:46.210" v="5422"/>
        <pc:sldMkLst>
          <pc:docMk/>
          <pc:sldMk cId="2531731391" sldId="917"/>
        </pc:sldMkLst>
      </pc:sldChg>
      <pc:sldChg chg="add">
        <pc:chgData name="Tommy Stephens" userId="db39243a-d361-4f06-837d-6e05629d43ef" providerId="ADAL" clId="{A750BDEE-8E6D-4879-9F2C-59939D56FCC3}" dt="2024-04-19T19:43:46.210" v="5422"/>
        <pc:sldMkLst>
          <pc:docMk/>
          <pc:sldMk cId="117416193" sldId="918"/>
        </pc:sldMkLst>
      </pc:sldChg>
      <pc:sldChg chg="add">
        <pc:chgData name="Tommy Stephens" userId="db39243a-d361-4f06-837d-6e05629d43ef" providerId="ADAL" clId="{A750BDEE-8E6D-4879-9F2C-59939D56FCC3}" dt="2024-04-19T19:43:46.210" v="5422"/>
        <pc:sldMkLst>
          <pc:docMk/>
          <pc:sldMk cId="528792447" sldId="919"/>
        </pc:sldMkLst>
      </pc:sldChg>
      <pc:sldChg chg="add">
        <pc:chgData name="Tommy Stephens" userId="db39243a-d361-4f06-837d-6e05629d43ef" providerId="ADAL" clId="{A750BDEE-8E6D-4879-9F2C-59939D56FCC3}" dt="2024-04-19T19:43:46.210" v="5422"/>
        <pc:sldMkLst>
          <pc:docMk/>
          <pc:sldMk cId="333641247" sldId="920"/>
        </pc:sldMkLst>
      </pc:sldChg>
      <pc:sldChg chg="add">
        <pc:chgData name="Tommy Stephens" userId="db39243a-d361-4f06-837d-6e05629d43ef" providerId="ADAL" clId="{A750BDEE-8E6D-4879-9F2C-59939D56FCC3}" dt="2024-04-19T19:43:46.210" v="5422"/>
        <pc:sldMkLst>
          <pc:docMk/>
          <pc:sldMk cId="3602591703" sldId="921"/>
        </pc:sldMkLst>
      </pc:sldChg>
      <pc:sldChg chg="add">
        <pc:chgData name="Tommy Stephens" userId="db39243a-d361-4f06-837d-6e05629d43ef" providerId="ADAL" clId="{A750BDEE-8E6D-4879-9F2C-59939D56FCC3}" dt="2024-04-19T19:43:46.210" v="5422"/>
        <pc:sldMkLst>
          <pc:docMk/>
          <pc:sldMk cId="1941779906" sldId="922"/>
        </pc:sldMkLst>
      </pc:sldChg>
      <pc:sldChg chg="add">
        <pc:chgData name="Tommy Stephens" userId="db39243a-d361-4f06-837d-6e05629d43ef" providerId="ADAL" clId="{A750BDEE-8E6D-4879-9F2C-59939D56FCC3}" dt="2024-04-19T19:43:46.210" v="5422"/>
        <pc:sldMkLst>
          <pc:docMk/>
          <pc:sldMk cId="1620063535" sldId="923"/>
        </pc:sldMkLst>
      </pc:sldChg>
      <pc:sldChg chg="add">
        <pc:chgData name="Tommy Stephens" userId="db39243a-d361-4f06-837d-6e05629d43ef" providerId="ADAL" clId="{A750BDEE-8E6D-4879-9F2C-59939D56FCC3}" dt="2024-04-19T19:43:46.210" v="5422"/>
        <pc:sldMkLst>
          <pc:docMk/>
          <pc:sldMk cId="997446443" sldId="924"/>
        </pc:sldMkLst>
      </pc:sldChg>
      <pc:sldChg chg="new del">
        <pc:chgData name="Tommy Stephens" userId="db39243a-d361-4f06-837d-6e05629d43ef" providerId="ADAL" clId="{A750BDEE-8E6D-4879-9F2C-59939D56FCC3}" dt="2024-04-21T10:48:11.940" v="5534" actId="47"/>
        <pc:sldMkLst>
          <pc:docMk/>
          <pc:sldMk cId="2626053792" sldId="925"/>
        </pc:sldMkLst>
      </pc:sldChg>
      <pc:sldChg chg="new del">
        <pc:chgData name="Tommy Stephens" userId="db39243a-d361-4f06-837d-6e05629d43ef" providerId="ADAL" clId="{A750BDEE-8E6D-4879-9F2C-59939D56FCC3}" dt="2024-04-19T19:52:33.156" v="5486" actId="680"/>
        <pc:sldMkLst>
          <pc:docMk/>
          <pc:sldMk cId="2661577676" sldId="925"/>
        </pc:sldMkLst>
      </pc:sldChg>
      <pc:sldChg chg="add del">
        <pc:chgData name="Tommy Stephens" userId="db39243a-d361-4f06-837d-6e05629d43ef" providerId="ADAL" clId="{A750BDEE-8E6D-4879-9F2C-59939D56FCC3}" dt="2024-04-19T21:02:43.457" v="5511" actId="47"/>
        <pc:sldMkLst>
          <pc:docMk/>
          <pc:sldMk cId="3138359488" sldId="925"/>
        </pc:sldMkLst>
      </pc:sldChg>
      <pc:sldChg chg="addSp delSp modSp new mod modClrScheme chgLayout">
        <pc:chgData name="Tommy Stephens" userId="db39243a-d361-4f06-837d-6e05629d43ef" providerId="ADAL" clId="{A750BDEE-8E6D-4879-9F2C-59939D56FCC3}" dt="2024-04-21T11:02:56.544" v="5647" actId="1076"/>
        <pc:sldMkLst>
          <pc:docMk/>
          <pc:sldMk cId="3533147405" sldId="925"/>
        </pc:sldMkLst>
        <pc:spChg chg="del mod ord">
          <ac:chgData name="Tommy Stephens" userId="db39243a-d361-4f06-837d-6e05629d43ef" providerId="ADAL" clId="{A750BDEE-8E6D-4879-9F2C-59939D56FCC3}" dt="2024-04-21T11:01:44.991" v="5608" actId="700"/>
          <ac:spMkLst>
            <pc:docMk/>
            <pc:sldMk cId="3533147405" sldId="925"/>
            <ac:spMk id="2" creationId="{F467243D-3030-7990-E96B-3C763C5D342D}"/>
          </ac:spMkLst>
        </pc:spChg>
        <pc:spChg chg="del mod ord">
          <ac:chgData name="Tommy Stephens" userId="db39243a-d361-4f06-837d-6e05629d43ef" providerId="ADAL" clId="{A750BDEE-8E6D-4879-9F2C-59939D56FCC3}" dt="2024-04-21T11:01:44.991" v="5608" actId="700"/>
          <ac:spMkLst>
            <pc:docMk/>
            <pc:sldMk cId="3533147405" sldId="925"/>
            <ac:spMk id="3" creationId="{C58FE4D2-6233-5ADA-0832-07D461636200}"/>
          </ac:spMkLst>
        </pc:spChg>
        <pc:spChg chg="add mod ord">
          <ac:chgData name="Tommy Stephens" userId="db39243a-d361-4f06-837d-6e05629d43ef" providerId="ADAL" clId="{A750BDEE-8E6D-4879-9F2C-59939D56FCC3}" dt="2024-04-21T11:02:46.726" v="5645" actId="26606"/>
          <ac:spMkLst>
            <pc:docMk/>
            <pc:sldMk cId="3533147405" sldId="925"/>
            <ac:spMk id="4" creationId="{757AC57F-DBD4-433C-2B9C-40884EAB133C}"/>
          </ac:spMkLst>
        </pc:spChg>
        <pc:spChg chg="add del mod ord">
          <ac:chgData name="Tommy Stephens" userId="db39243a-d361-4f06-837d-6e05629d43ef" providerId="ADAL" clId="{A750BDEE-8E6D-4879-9F2C-59939D56FCC3}" dt="2024-04-21T11:02:46.726" v="5645" actId="26606"/>
          <ac:spMkLst>
            <pc:docMk/>
            <pc:sldMk cId="3533147405" sldId="925"/>
            <ac:spMk id="5" creationId="{D31A31D7-4849-5853-7469-638BB182879A}"/>
          </ac:spMkLst>
        </pc:spChg>
        <pc:picChg chg="add mod">
          <ac:chgData name="Tommy Stephens" userId="db39243a-d361-4f06-837d-6e05629d43ef" providerId="ADAL" clId="{A750BDEE-8E6D-4879-9F2C-59939D56FCC3}" dt="2024-04-21T11:02:56.544" v="5647" actId="1076"/>
          <ac:picMkLst>
            <pc:docMk/>
            <pc:sldMk cId="3533147405" sldId="925"/>
            <ac:picMk id="7" creationId="{3FADA21B-EE9E-D64C-7C52-A28CFD5797E3}"/>
          </ac:picMkLst>
        </pc:picChg>
      </pc:sldChg>
      <pc:sldMasterChg chg="modSp mod">
        <pc:chgData name="Tommy Stephens" userId="db39243a-d361-4f06-837d-6e05629d43ef" providerId="ADAL" clId="{A750BDEE-8E6D-4879-9F2C-59939D56FCC3}" dt="2024-04-15T19:47:53.042" v="21" actId="20577"/>
        <pc:sldMasterMkLst>
          <pc:docMk/>
          <pc:sldMasterMk cId="572833762" sldId="2147483728"/>
        </pc:sldMasterMkLst>
        <pc:spChg chg="mod">
          <ac:chgData name="Tommy Stephens" userId="db39243a-d361-4f06-837d-6e05629d43ef" providerId="ADAL" clId="{A750BDEE-8E6D-4879-9F2C-59939D56FCC3}" dt="2024-04-15T19:47:53.042" v="21" actId="20577"/>
          <ac:spMkLst>
            <pc:docMk/>
            <pc:sldMasterMk cId="572833762" sldId="2147483728"/>
            <ac:spMk id="2" creationId="{9CC7603C-CA3D-0D4D-FCD9-6DE3DF130AAF}"/>
          </ac:spMkLst>
        </pc:spChg>
      </pc:sldMasterChg>
    </pc:docChg>
  </pc:docChgLst>
  <pc:docChgLst>
    <pc:chgData name="Sims, Casey" userId="72017bb2-c54f-44ee-9e12-92fd8810108f" providerId="ADAL" clId="{BF021144-A14E-4B8A-87D1-617024C3C0CE}"/>
    <pc:docChg chg="custSel modSld modHandout">
      <pc:chgData name="Sims, Casey" userId="72017bb2-c54f-44ee-9e12-92fd8810108f" providerId="ADAL" clId="{BF021144-A14E-4B8A-87D1-617024C3C0CE}" dt="2024-04-22T13:41:28.100" v="15" actId="2"/>
      <pc:docMkLst>
        <pc:docMk/>
      </pc:docMkLst>
      <pc:sldChg chg="modSp mod">
        <pc:chgData name="Sims, Casey" userId="72017bb2-c54f-44ee-9e12-92fd8810108f" providerId="ADAL" clId="{BF021144-A14E-4B8A-87D1-617024C3C0CE}" dt="2024-04-22T13:41:28.100" v="15" actId="2"/>
        <pc:sldMkLst>
          <pc:docMk/>
          <pc:sldMk cId="3492591794" sldId="259"/>
        </pc:sldMkLst>
        <pc:spChg chg="mod">
          <ac:chgData name="Sims, Casey" userId="72017bb2-c54f-44ee-9e12-92fd8810108f" providerId="ADAL" clId="{BF021144-A14E-4B8A-87D1-617024C3C0CE}" dt="2024-04-22T13:41:28.100" v="15" actId="2"/>
          <ac:spMkLst>
            <pc:docMk/>
            <pc:sldMk cId="3492591794" sldId="259"/>
            <ac:spMk id="6" creationId="{1F0CB6FA-67A4-F076-AEF6-8ED61AF00FE3}"/>
          </ac:spMkLst>
        </pc:spChg>
      </pc:sldChg>
      <pc:sldChg chg="modSp">
        <pc:chgData name="Sims, Casey" userId="72017bb2-c54f-44ee-9e12-92fd8810108f" providerId="ADAL" clId="{BF021144-A14E-4B8A-87D1-617024C3C0CE}" dt="2024-04-22T13:41:00.847" v="6" actId="2"/>
        <pc:sldMkLst>
          <pc:docMk/>
          <pc:sldMk cId="3053897139" sldId="826"/>
        </pc:sldMkLst>
        <pc:graphicFrameChg chg="mod">
          <ac:chgData name="Sims, Casey" userId="72017bb2-c54f-44ee-9e12-92fd8810108f" providerId="ADAL" clId="{BF021144-A14E-4B8A-87D1-617024C3C0CE}" dt="2024-04-22T13:41:00.847" v="6" actId="2"/>
          <ac:graphicFrameMkLst>
            <pc:docMk/>
            <pc:sldMk cId="3053897139" sldId="826"/>
            <ac:graphicFrameMk id="4" creationId="{BDBF3656-0123-0BA3-C522-BD3283B7446F}"/>
          </ac:graphicFrameMkLst>
        </pc:graphicFrameChg>
      </pc:sldChg>
      <pc:sldChg chg="modSp mod">
        <pc:chgData name="Sims, Casey" userId="72017bb2-c54f-44ee-9e12-92fd8810108f" providerId="ADAL" clId="{BF021144-A14E-4B8A-87D1-617024C3C0CE}" dt="2024-04-22T13:41:11.936" v="8" actId="6549"/>
        <pc:sldMkLst>
          <pc:docMk/>
          <pc:sldMk cId="2010907082" sldId="827"/>
        </pc:sldMkLst>
        <pc:spChg chg="mod">
          <ac:chgData name="Sims, Casey" userId="72017bb2-c54f-44ee-9e12-92fd8810108f" providerId="ADAL" clId="{BF021144-A14E-4B8A-87D1-617024C3C0CE}" dt="2024-04-22T13:41:01.953" v="7" actId="2"/>
          <ac:spMkLst>
            <pc:docMk/>
            <pc:sldMk cId="2010907082" sldId="827"/>
            <ac:spMk id="2" creationId="{C37513D5-7ACD-0830-6E66-BA9B103A2E92}"/>
          </ac:spMkLst>
        </pc:spChg>
        <pc:spChg chg="mod">
          <ac:chgData name="Sims, Casey" userId="72017bb2-c54f-44ee-9e12-92fd8810108f" providerId="ADAL" clId="{BF021144-A14E-4B8A-87D1-617024C3C0CE}" dt="2024-04-22T13:41:11.936" v="8" actId="6549"/>
          <ac:spMkLst>
            <pc:docMk/>
            <pc:sldMk cId="2010907082" sldId="827"/>
            <ac:spMk id="3" creationId="{20509B75-2373-26D9-852F-F50B56347A80}"/>
          </ac:spMkLst>
        </pc:spChg>
      </pc:sldChg>
      <pc:sldChg chg="modSp mod">
        <pc:chgData name="Sims, Casey" userId="72017bb2-c54f-44ee-9e12-92fd8810108f" providerId="ADAL" clId="{BF021144-A14E-4B8A-87D1-617024C3C0CE}" dt="2024-04-22T13:41:21.064" v="10" actId="2"/>
        <pc:sldMkLst>
          <pc:docMk/>
          <pc:sldMk cId="1332285628" sldId="828"/>
        </pc:sldMkLst>
        <pc:spChg chg="mod">
          <ac:chgData name="Sims, Casey" userId="72017bb2-c54f-44ee-9e12-92fd8810108f" providerId="ADAL" clId="{BF021144-A14E-4B8A-87D1-617024C3C0CE}" dt="2024-04-22T13:41:19.941" v="9" actId="2"/>
          <ac:spMkLst>
            <pc:docMk/>
            <pc:sldMk cId="1332285628" sldId="828"/>
            <ac:spMk id="2" creationId="{C37513D5-7ACD-0830-6E66-BA9B103A2E92}"/>
          </ac:spMkLst>
        </pc:spChg>
        <pc:spChg chg="mod">
          <ac:chgData name="Sims, Casey" userId="72017bb2-c54f-44ee-9e12-92fd8810108f" providerId="ADAL" clId="{BF021144-A14E-4B8A-87D1-617024C3C0CE}" dt="2024-04-22T13:41:21.064" v="10" actId="2"/>
          <ac:spMkLst>
            <pc:docMk/>
            <pc:sldMk cId="1332285628" sldId="828"/>
            <ac:spMk id="3" creationId="{20509B75-2373-26D9-852F-F50B56347A80}"/>
          </ac:spMkLst>
        </pc:spChg>
      </pc:sldChg>
      <pc:sldChg chg="modSp mod">
        <pc:chgData name="Sims, Casey" userId="72017bb2-c54f-44ee-9e12-92fd8810108f" providerId="ADAL" clId="{BF021144-A14E-4B8A-87D1-617024C3C0CE}" dt="2024-04-22T13:41:22.961" v="12" actId="2"/>
        <pc:sldMkLst>
          <pc:docMk/>
          <pc:sldMk cId="4187180858" sldId="829"/>
        </pc:sldMkLst>
        <pc:spChg chg="mod">
          <ac:chgData name="Sims, Casey" userId="72017bb2-c54f-44ee-9e12-92fd8810108f" providerId="ADAL" clId="{BF021144-A14E-4B8A-87D1-617024C3C0CE}" dt="2024-04-22T13:41:22.104" v="11" actId="2"/>
          <ac:spMkLst>
            <pc:docMk/>
            <pc:sldMk cId="4187180858" sldId="829"/>
            <ac:spMk id="2" creationId="{EB8A0E4C-BD07-60F3-3241-F627FD4390C1}"/>
          </ac:spMkLst>
        </pc:spChg>
        <pc:spChg chg="mod">
          <ac:chgData name="Sims, Casey" userId="72017bb2-c54f-44ee-9e12-92fd8810108f" providerId="ADAL" clId="{BF021144-A14E-4B8A-87D1-617024C3C0CE}" dt="2024-04-22T13:41:22.961" v="12" actId="2"/>
          <ac:spMkLst>
            <pc:docMk/>
            <pc:sldMk cId="4187180858" sldId="829"/>
            <ac:spMk id="3" creationId="{F3F5CA8B-D167-D1F4-8E6C-27C98FF4C477}"/>
          </ac:spMkLst>
        </pc:spChg>
      </pc:sldChg>
      <pc:sldChg chg="modSp mod">
        <pc:chgData name="Sims, Casey" userId="72017bb2-c54f-44ee-9e12-92fd8810108f" providerId="ADAL" clId="{BF021144-A14E-4B8A-87D1-617024C3C0CE}" dt="2024-04-22T13:41:25.377" v="13" actId="2"/>
        <pc:sldMkLst>
          <pc:docMk/>
          <pc:sldMk cId="432635184" sldId="893"/>
        </pc:sldMkLst>
        <pc:spChg chg="mod">
          <ac:chgData name="Sims, Casey" userId="72017bb2-c54f-44ee-9e12-92fd8810108f" providerId="ADAL" clId="{BF021144-A14E-4B8A-87D1-617024C3C0CE}" dt="2024-04-22T13:41:25.377" v="13" actId="2"/>
          <ac:spMkLst>
            <pc:docMk/>
            <pc:sldMk cId="432635184" sldId="893"/>
            <ac:spMk id="2" creationId="{BF1BB36C-5664-4985-BD01-56387D0EC169}"/>
          </ac:spMkLst>
        </pc:spChg>
      </pc:sldChg>
      <pc:sldChg chg="modSp mod">
        <pc:chgData name="Sims, Casey" userId="72017bb2-c54f-44ee-9e12-92fd8810108f" providerId="ADAL" clId="{BF021144-A14E-4B8A-87D1-617024C3C0CE}" dt="2024-04-22T13:41:26.649" v="14" actId="2"/>
        <pc:sldMkLst>
          <pc:docMk/>
          <pc:sldMk cId="3141101038" sldId="914"/>
        </pc:sldMkLst>
        <pc:spChg chg="mod">
          <ac:chgData name="Sims, Casey" userId="72017bb2-c54f-44ee-9e12-92fd8810108f" providerId="ADAL" clId="{BF021144-A14E-4B8A-87D1-617024C3C0CE}" dt="2024-04-22T13:41:26.649" v="14" actId="2"/>
          <ac:spMkLst>
            <pc:docMk/>
            <pc:sldMk cId="3141101038" sldId="914"/>
            <ac:spMk id="3" creationId="{697A1125-06E8-4512-9C93-D19DF25CBC73}"/>
          </ac:spMkLst>
        </pc:spChg>
      </pc:sldChg>
    </pc:docChg>
  </pc:docChgLst>
  <pc:docChgLst>
    <pc:chgData name="Tommy Stephens" userId="db39243a-d361-4f06-837d-6e05629d43ef" providerId="ADAL" clId="{5C0A36D4-477B-4039-9F43-57C6253FBDBC}"/>
    <pc:docChg chg="modSld sldOrd">
      <pc:chgData name="Tommy Stephens" userId="db39243a-d361-4f06-837d-6e05629d43ef" providerId="ADAL" clId="{5C0A36D4-477B-4039-9F43-57C6253FBDBC}" dt="2024-04-16T13:19:20.496" v="14"/>
      <pc:docMkLst>
        <pc:docMk/>
      </pc:docMkLst>
      <pc:sldChg chg="modSp mod">
        <pc:chgData name="Tommy Stephens" userId="db39243a-d361-4f06-837d-6e05629d43ef" providerId="ADAL" clId="{5C0A36D4-477B-4039-9F43-57C6253FBDBC}" dt="2024-04-16T12:10:28.712" v="10" actId="20577"/>
        <pc:sldMkLst>
          <pc:docMk/>
          <pc:sldMk cId="447402328" sldId="633"/>
        </pc:sldMkLst>
        <pc:spChg chg="mod">
          <ac:chgData name="Tommy Stephens" userId="db39243a-d361-4f06-837d-6e05629d43ef" providerId="ADAL" clId="{5C0A36D4-477B-4039-9F43-57C6253FBDBC}" dt="2024-04-16T12:10:28.712" v="10" actId="20577"/>
          <ac:spMkLst>
            <pc:docMk/>
            <pc:sldMk cId="447402328" sldId="633"/>
            <ac:spMk id="2" creationId="{90F3345B-AE54-4A29-84E5-8BA5E40DB6B2}"/>
          </ac:spMkLst>
        </pc:spChg>
      </pc:sldChg>
      <pc:sldChg chg="ord">
        <pc:chgData name="Tommy Stephens" userId="db39243a-d361-4f06-837d-6e05629d43ef" providerId="ADAL" clId="{5C0A36D4-477B-4039-9F43-57C6253FBDBC}" dt="2024-04-16T13:19:20.496" v="14"/>
        <pc:sldMkLst>
          <pc:docMk/>
          <pc:sldMk cId="1008352453" sldId="824"/>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2.xml"/><Relationship Id="rId1" Type="http://schemas.microsoft.com/office/2011/relationships/chartStyle" Target="style2.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4.xml"/><Relationship Id="rId1" Type="http://schemas.microsoft.com/office/2011/relationships/chartStyle" Target="style4.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1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lgn="ctr">
              <a:defRPr sz="4000"/>
            </a:pPr>
            <a:r>
              <a:rPr lang="en-US" sz="4000" dirty="0">
                <a:solidFill>
                  <a:srgbClr val="002060"/>
                </a:solidFill>
              </a:rPr>
              <a:t>Position Of</a:t>
            </a:r>
            <a:r>
              <a:rPr lang="en-US" sz="4000" baseline="0" dirty="0">
                <a:solidFill>
                  <a:srgbClr val="002060"/>
                </a:solidFill>
              </a:rPr>
              <a:t> Fraud Perpetrator In The United States And Canada</a:t>
            </a:r>
            <a:endParaRPr lang="en-US" sz="4000" dirty="0">
              <a:solidFill>
                <a:srgbClr val="002060"/>
              </a:solidFill>
            </a:endParaRPr>
          </a:p>
        </c:rich>
      </c:tx>
      <c:layout>
        <c:manualLayout>
          <c:xMode val="edge"/>
          <c:yMode val="edge"/>
          <c:x val="0.12346913157594432"/>
          <c:y val="1.3333333333333334E-2"/>
        </c:manualLayout>
      </c:layout>
      <c:overlay val="0"/>
    </c:title>
    <c:autoTitleDeleted val="0"/>
    <c:plotArea>
      <c:layout>
        <c:manualLayout>
          <c:layoutTarget val="inner"/>
          <c:xMode val="edge"/>
          <c:yMode val="edge"/>
          <c:x val="0.28830145791180678"/>
          <c:y val="0.16173665791776026"/>
          <c:w val="0.65151340158970494"/>
          <c:h val="0.78978158980127389"/>
        </c:manualLayout>
      </c:layout>
      <c:barChart>
        <c:barDir val="bar"/>
        <c:grouping val="clustered"/>
        <c:varyColors val="0"/>
        <c:ser>
          <c:idx val="0"/>
          <c:order val="0"/>
          <c:tx>
            <c:strRef>
              <c:f>Sheet1!$B$1</c:f>
              <c:strCache>
                <c:ptCount val="1"/>
                <c:pt idx="0">
                  <c:v>Series 1</c:v>
                </c:pt>
              </c:strCache>
            </c:strRef>
          </c:tx>
          <c:spPr>
            <a:solidFill>
              <a:srgbClr val="002060"/>
            </a:solidFill>
          </c:spPr>
          <c:invertIfNegative val="0"/>
          <c:dLbls>
            <c:spPr>
              <a:noFill/>
              <a:ln>
                <a:noFill/>
              </a:ln>
              <a:effectLst/>
            </c:spPr>
            <c:txPr>
              <a:bodyPr/>
              <a:lstStyle/>
              <a:p>
                <a:pPr>
                  <a:defRPr sz="1800" b="1">
                    <a:solidFill>
                      <a:srgbClr val="00206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Sheet1!$A$3:$A$6</c:f>
              <c:strCache>
                <c:ptCount val="4"/>
                <c:pt idx="0">
                  <c:v>Employee (37%)</c:v>
                </c:pt>
                <c:pt idx="1">
                  <c:v>Other (3%)</c:v>
                </c:pt>
                <c:pt idx="2">
                  <c:v>Manager (41%)</c:v>
                </c:pt>
                <c:pt idx="3">
                  <c:v>Owner/Executive (19%)</c:v>
                </c:pt>
              </c:strCache>
            </c:strRef>
          </c:cat>
          <c:val>
            <c:numRef>
              <c:f>Sheet1!$B$3:$B$6</c:f>
              <c:numCache>
                <c:formatCode>_("$"* #,##0_);_("$"* \(#,##0\);_("$"* "-"??_);_(@_)</c:formatCode>
                <c:ptCount val="4"/>
                <c:pt idx="0">
                  <c:v>60000</c:v>
                </c:pt>
                <c:pt idx="1">
                  <c:v>122000</c:v>
                </c:pt>
                <c:pt idx="2">
                  <c:v>184000</c:v>
                </c:pt>
                <c:pt idx="3">
                  <c:v>500000</c:v>
                </c:pt>
              </c:numCache>
            </c:numRef>
          </c:val>
          <c:extLst>
            <c:ext xmlns:c16="http://schemas.microsoft.com/office/drawing/2014/chart" uri="{C3380CC4-5D6E-409C-BE32-E72D297353CC}">
              <c16:uniqueId val="{00000000-9D72-472B-8BD4-90AE723938E2}"/>
            </c:ext>
          </c:extLst>
        </c:ser>
        <c:dLbls>
          <c:showLegendKey val="0"/>
          <c:showVal val="0"/>
          <c:showCatName val="0"/>
          <c:showSerName val="0"/>
          <c:showPercent val="0"/>
          <c:showBubbleSize val="0"/>
        </c:dLbls>
        <c:gapWidth val="150"/>
        <c:axId val="2098809536"/>
        <c:axId val="2098802464"/>
      </c:barChart>
      <c:catAx>
        <c:axId val="2098809536"/>
        <c:scaling>
          <c:orientation val="minMax"/>
        </c:scaling>
        <c:delete val="0"/>
        <c:axPos val="l"/>
        <c:title>
          <c:tx>
            <c:rich>
              <a:bodyPr rot="-5400000" vert="horz"/>
              <a:lstStyle/>
              <a:p>
                <a:pPr>
                  <a:defRPr sz="1800">
                    <a:solidFill>
                      <a:srgbClr val="002060"/>
                    </a:solidFill>
                  </a:defRPr>
                </a:pPr>
                <a:r>
                  <a:rPr lang="en-US" sz="1800" dirty="0">
                    <a:solidFill>
                      <a:srgbClr val="002060"/>
                    </a:solidFill>
                  </a:rPr>
                  <a:t>Position of Perpetrator &amp; Frequency of Involvement</a:t>
                </a:r>
              </a:p>
            </c:rich>
          </c:tx>
          <c:overlay val="0"/>
        </c:title>
        <c:numFmt formatCode="General" sourceLinked="0"/>
        <c:majorTickMark val="none"/>
        <c:minorTickMark val="none"/>
        <c:tickLblPos val="nextTo"/>
        <c:txPr>
          <a:bodyPr/>
          <a:lstStyle/>
          <a:p>
            <a:pPr>
              <a:defRPr sz="1800" b="1">
                <a:solidFill>
                  <a:srgbClr val="002060"/>
                </a:solidFill>
              </a:defRPr>
            </a:pPr>
            <a:endParaRPr lang="en-US"/>
          </a:p>
        </c:txPr>
        <c:crossAx val="2098802464"/>
        <c:crosses val="autoZero"/>
        <c:auto val="1"/>
        <c:lblAlgn val="ctr"/>
        <c:lblOffset val="100"/>
        <c:noMultiLvlLbl val="0"/>
      </c:catAx>
      <c:valAx>
        <c:axId val="2098802464"/>
        <c:scaling>
          <c:orientation val="minMax"/>
        </c:scaling>
        <c:delete val="1"/>
        <c:axPos val="b"/>
        <c:numFmt formatCode="_(&quot;$&quot;* #,##0_);_(&quot;$&quot;* \(#,##0\);_(&quot;$&quot;* &quot;-&quot;_);_(@_)" sourceLinked="0"/>
        <c:majorTickMark val="none"/>
        <c:minorTickMark val="none"/>
        <c:tickLblPos val="none"/>
        <c:crossAx val="2098809536"/>
        <c:crosses val="autoZero"/>
        <c:crossBetween val="between"/>
        <c:majorUnit val="200000"/>
      </c:valAx>
    </c:plotArea>
    <c:plotVisOnly val="1"/>
    <c:dispBlanksAs val="gap"/>
    <c:showDLblsOverMax val="0"/>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4000">
                <a:solidFill>
                  <a:srgbClr val="002060"/>
                </a:solidFill>
              </a:defRPr>
            </a:pPr>
            <a:r>
              <a:rPr lang="en-US" sz="4000" dirty="0">
                <a:solidFill>
                  <a:srgbClr val="002060"/>
                </a:solidFill>
              </a:rPr>
              <a:t>Smaller Organizations Face Different</a:t>
            </a:r>
            <a:br>
              <a:rPr lang="en-US" sz="4000" dirty="0">
                <a:solidFill>
                  <a:srgbClr val="002060"/>
                </a:solidFill>
              </a:rPr>
            </a:br>
            <a:r>
              <a:rPr lang="en-US" sz="4000" dirty="0">
                <a:solidFill>
                  <a:srgbClr val="002060"/>
                </a:solidFill>
              </a:rPr>
              <a:t>Fraud Risks</a:t>
            </a:r>
          </a:p>
        </c:rich>
      </c:tx>
      <c:overlay val="0"/>
    </c:title>
    <c:autoTitleDeleted val="0"/>
    <c:plotArea>
      <c:layout>
        <c:manualLayout>
          <c:layoutTarget val="inner"/>
          <c:xMode val="edge"/>
          <c:yMode val="edge"/>
          <c:x val="0.27637119223733397"/>
          <c:y val="0.242454911957347"/>
          <c:w val="0.69329784061083288"/>
          <c:h val="0.73277031766150291"/>
        </c:manualLayout>
      </c:layout>
      <c:barChart>
        <c:barDir val="bar"/>
        <c:grouping val="clustered"/>
        <c:varyColors val="0"/>
        <c:ser>
          <c:idx val="0"/>
          <c:order val="0"/>
          <c:tx>
            <c:strRef>
              <c:f>Sheet1!$B$1</c:f>
              <c:strCache>
                <c:ptCount val="1"/>
                <c:pt idx="0">
                  <c:v>&lt;100 Employees</c:v>
                </c:pt>
              </c:strCache>
            </c:strRef>
          </c:tx>
          <c:spPr>
            <a:solidFill>
              <a:srgbClr val="04193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numFmt formatCode="0%" sourceLinked="0"/>
            <c:spPr>
              <a:noFill/>
              <a:ln>
                <a:noFill/>
              </a:ln>
              <a:effectLst/>
            </c:spPr>
            <c:txPr>
              <a:bodyPr wrap="square" lIns="38100" tIns="19050" rIns="38100" bIns="19050" anchor="ctr">
                <a:spAutoFit/>
              </a:bodyPr>
              <a:lstStyle/>
              <a:p>
                <a:pPr>
                  <a:defRPr sz="12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Register Disbursements</c:v>
                </c:pt>
                <c:pt idx="1">
                  <c:v>Financial Statement Fraud</c:v>
                </c:pt>
                <c:pt idx="2">
                  <c:v>Cash Larceny</c:v>
                </c:pt>
                <c:pt idx="3">
                  <c:v>Payroll</c:v>
                </c:pt>
                <c:pt idx="4">
                  <c:v>Cash on Hand</c:v>
                </c:pt>
                <c:pt idx="5">
                  <c:v>Expense Reimbursements</c:v>
                </c:pt>
                <c:pt idx="6">
                  <c:v>Non-Cash</c:v>
                </c:pt>
                <c:pt idx="7">
                  <c:v>Skimming</c:v>
                </c:pt>
                <c:pt idx="8">
                  <c:v>Check/Payment Tampering</c:v>
                </c:pt>
                <c:pt idx="9">
                  <c:v>Billing</c:v>
                </c:pt>
                <c:pt idx="10">
                  <c:v>Corruption</c:v>
                </c:pt>
              </c:strCache>
            </c:strRef>
          </c:cat>
          <c:val>
            <c:numRef>
              <c:f>Sheet1!$B$2:$B$12</c:f>
              <c:numCache>
                <c:formatCode>0.00%</c:formatCode>
                <c:ptCount val="11"/>
                <c:pt idx="0">
                  <c:v>0.05</c:v>
                </c:pt>
                <c:pt idx="1">
                  <c:v>0.08</c:v>
                </c:pt>
                <c:pt idx="2">
                  <c:v>0.17</c:v>
                </c:pt>
                <c:pt idx="3">
                  <c:v>0.14000000000000001</c:v>
                </c:pt>
                <c:pt idx="4">
                  <c:v>0.16</c:v>
                </c:pt>
                <c:pt idx="5">
                  <c:v>0.2</c:v>
                </c:pt>
                <c:pt idx="6">
                  <c:v>0.2</c:v>
                </c:pt>
                <c:pt idx="7">
                  <c:v>0.19</c:v>
                </c:pt>
                <c:pt idx="8">
                  <c:v>0.23</c:v>
                </c:pt>
                <c:pt idx="9">
                  <c:v>0.31</c:v>
                </c:pt>
                <c:pt idx="10">
                  <c:v>0.44</c:v>
                </c:pt>
              </c:numCache>
            </c:numRef>
          </c:val>
          <c:extLst>
            <c:ext xmlns:c16="http://schemas.microsoft.com/office/drawing/2014/chart" uri="{C3380CC4-5D6E-409C-BE32-E72D297353CC}">
              <c16:uniqueId val="{00000000-DF91-49A4-8B52-18449EB1D8ED}"/>
            </c:ext>
          </c:extLst>
        </c:ser>
        <c:ser>
          <c:idx val="1"/>
          <c:order val="1"/>
          <c:tx>
            <c:strRef>
              <c:f>Sheet1!$C$1</c:f>
              <c:strCache>
                <c:ptCount val="1"/>
                <c:pt idx="0">
                  <c:v>100+ Employees</c:v>
                </c:pt>
              </c:strCache>
            </c:strRef>
          </c:tx>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numFmt formatCode="0%" sourceLinked="0"/>
            <c:spPr>
              <a:noFill/>
              <a:ln>
                <a:noFill/>
              </a:ln>
              <a:effectLst/>
            </c:spPr>
            <c:txPr>
              <a:bodyPr wrap="square" lIns="38100" tIns="19050" rIns="38100" bIns="19050" anchor="ctr">
                <a:spAutoFit/>
              </a:bodyPr>
              <a:lstStyle/>
              <a:p>
                <a:pPr>
                  <a:defRPr sz="12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Register Disbursements</c:v>
                </c:pt>
                <c:pt idx="1">
                  <c:v>Financial Statement Fraud</c:v>
                </c:pt>
                <c:pt idx="2">
                  <c:v>Cash Larceny</c:v>
                </c:pt>
                <c:pt idx="3">
                  <c:v>Payroll</c:v>
                </c:pt>
                <c:pt idx="4">
                  <c:v>Cash on Hand</c:v>
                </c:pt>
                <c:pt idx="5">
                  <c:v>Expense Reimbursements</c:v>
                </c:pt>
                <c:pt idx="6">
                  <c:v>Non-Cash</c:v>
                </c:pt>
                <c:pt idx="7">
                  <c:v>Skimming</c:v>
                </c:pt>
                <c:pt idx="8">
                  <c:v>Check/Payment Tampering</c:v>
                </c:pt>
                <c:pt idx="9">
                  <c:v>Billing</c:v>
                </c:pt>
                <c:pt idx="10">
                  <c:v>Corruption</c:v>
                </c:pt>
              </c:strCache>
            </c:strRef>
          </c:cat>
          <c:val>
            <c:numRef>
              <c:f>Sheet1!$C$2:$C$12</c:f>
              <c:numCache>
                <c:formatCode>0.00%</c:formatCode>
                <c:ptCount val="11"/>
                <c:pt idx="0">
                  <c:v>0.03</c:v>
                </c:pt>
                <c:pt idx="1">
                  <c:v>0.04</c:v>
                </c:pt>
                <c:pt idx="2">
                  <c:v>0.09</c:v>
                </c:pt>
                <c:pt idx="3">
                  <c:v>0.09</c:v>
                </c:pt>
                <c:pt idx="4">
                  <c:v>0.1</c:v>
                </c:pt>
                <c:pt idx="5">
                  <c:v>0.12</c:v>
                </c:pt>
                <c:pt idx="6">
                  <c:v>0.23</c:v>
                </c:pt>
                <c:pt idx="7">
                  <c:v>0.09</c:v>
                </c:pt>
                <c:pt idx="8">
                  <c:v>0.09</c:v>
                </c:pt>
                <c:pt idx="9">
                  <c:v>0.22</c:v>
                </c:pt>
                <c:pt idx="10">
                  <c:v>0.52</c:v>
                </c:pt>
              </c:numCache>
            </c:numRef>
          </c:val>
          <c:extLst>
            <c:ext xmlns:c16="http://schemas.microsoft.com/office/drawing/2014/chart" uri="{C3380CC4-5D6E-409C-BE32-E72D297353CC}">
              <c16:uniqueId val="{00000001-DF91-49A4-8B52-18449EB1D8ED}"/>
            </c:ext>
          </c:extLst>
        </c:ser>
        <c:dLbls>
          <c:dLblPos val="outEnd"/>
          <c:showLegendKey val="0"/>
          <c:showVal val="1"/>
          <c:showCatName val="0"/>
          <c:showSerName val="0"/>
          <c:showPercent val="0"/>
          <c:showBubbleSize val="0"/>
        </c:dLbls>
        <c:gapWidth val="150"/>
        <c:axId val="2141749616"/>
        <c:axId val="2141751792"/>
      </c:barChart>
      <c:catAx>
        <c:axId val="2141749616"/>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rgbClr val="002060"/>
                </a:solidFill>
                <a:latin typeface="+mn-lt"/>
                <a:ea typeface="+mn-ea"/>
                <a:cs typeface="+mn-cs"/>
              </a:defRPr>
            </a:pPr>
            <a:endParaRPr lang="en-US"/>
          </a:p>
        </c:txPr>
        <c:crossAx val="2141751792"/>
        <c:crosses val="autoZero"/>
        <c:auto val="1"/>
        <c:lblAlgn val="ctr"/>
        <c:lblOffset val="100"/>
        <c:noMultiLvlLbl val="0"/>
      </c:catAx>
      <c:valAx>
        <c:axId val="2141751792"/>
        <c:scaling>
          <c:orientation val="minMax"/>
        </c:scaling>
        <c:delete val="1"/>
        <c:axPos val="b"/>
        <c:numFmt formatCode="0.00%" sourceLinked="1"/>
        <c:majorTickMark val="out"/>
        <c:minorTickMark val="none"/>
        <c:tickLblPos val="none"/>
        <c:crossAx val="2141749616"/>
        <c:crosses val="autoZero"/>
        <c:crossBetween val="between"/>
      </c:valAx>
      <c:spPr>
        <a:noFill/>
        <a:ln>
          <a:noFill/>
        </a:ln>
        <a:effectLst/>
      </c:spPr>
    </c:plotArea>
    <c:legend>
      <c:legendPos val="b"/>
      <c:layout>
        <c:manualLayout>
          <c:xMode val="edge"/>
          <c:yMode val="edge"/>
          <c:x val="0.61764326334208219"/>
          <c:y val="0.92266973067501412"/>
          <c:w val="0.37582458442694661"/>
          <c:h val="5.7060002649499425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4000">
                <a:solidFill>
                  <a:srgbClr val="002060"/>
                </a:solidFill>
              </a:defRPr>
            </a:pPr>
            <a:r>
              <a:rPr lang="en-US" sz="4000" dirty="0">
                <a:solidFill>
                  <a:srgbClr val="002060"/>
                </a:solidFill>
              </a:rPr>
              <a:t>Internal Control Weaknesses That Contribute To Occupational Fraud</a:t>
            </a:r>
          </a:p>
        </c:rich>
      </c:tx>
      <c:overlay val="0"/>
    </c:title>
    <c:autoTitleDeleted val="0"/>
    <c:plotArea>
      <c:layout/>
      <c:barChart>
        <c:barDir val="bar"/>
        <c:grouping val="clustered"/>
        <c:varyColors val="0"/>
        <c:ser>
          <c:idx val="0"/>
          <c:order val="0"/>
          <c:tx>
            <c:strRef>
              <c:f>Sheet1!$B$1</c:f>
              <c:strCache>
                <c:ptCount val="1"/>
                <c:pt idx="0">
                  <c:v>Internal Control Weaknesses That Contribute To Occupational Fraud</c:v>
                </c:pt>
              </c:strCache>
            </c:strRef>
          </c:tx>
          <c:spPr>
            <a:solidFill>
              <a:srgbClr val="002060"/>
            </a:solidFill>
          </c:spPr>
          <c:invertIfNegative val="0"/>
          <c:dLbls>
            <c:numFmt formatCode="0%" sourceLinked="0"/>
            <c:spPr>
              <a:noFill/>
              <a:ln>
                <a:noFill/>
              </a:ln>
              <a:effectLst/>
            </c:spPr>
            <c:txPr>
              <a:bodyPr/>
              <a:lstStyle/>
              <a:p>
                <a:pPr>
                  <a:defRPr sz="1800" b="1">
                    <a:solidFill>
                      <a:srgbClr val="00206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Lack of Reporting Mechanism</c:v>
                </c:pt>
                <c:pt idx="1">
                  <c:v>Lack of Clear Lines of Authority</c:v>
                </c:pt>
                <c:pt idx="2">
                  <c:v>Lack of Employee Fraud Education</c:v>
                </c:pt>
                <c:pt idx="3">
                  <c:v>Other</c:v>
                </c:pt>
                <c:pt idx="4">
                  <c:v>Lack of Independent Checks</c:v>
                </c:pt>
                <c:pt idx="5">
                  <c:v>Poor Tone At The Top</c:v>
                </c:pt>
                <c:pt idx="6">
                  <c:v>Lack Competent Personnel</c:v>
                </c:pt>
                <c:pt idx="7">
                  <c:v>Lack of Management Review</c:v>
                </c:pt>
                <c:pt idx="8">
                  <c:v>Override of Internal Controls</c:v>
                </c:pt>
                <c:pt idx="9">
                  <c:v>Lack of Internal Controls</c:v>
                </c:pt>
              </c:strCache>
            </c:strRef>
          </c:cat>
          <c:val>
            <c:numRef>
              <c:f>Sheet1!$B$2:$B$11</c:f>
              <c:numCache>
                <c:formatCode>0%</c:formatCode>
                <c:ptCount val="10"/>
                <c:pt idx="0">
                  <c:v>0.01</c:v>
                </c:pt>
                <c:pt idx="1">
                  <c:v>0.01</c:v>
                </c:pt>
                <c:pt idx="2">
                  <c:v>0.03</c:v>
                </c:pt>
                <c:pt idx="3">
                  <c:v>0.04</c:v>
                </c:pt>
                <c:pt idx="4" formatCode="0.00%">
                  <c:v>0.05</c:v>
                </c:pt>
                <c:pt idx="5" formatCode="0.00%">
                  <c:v>0.08</c:v>
                </c:pt>
                <c:pt idx="6" formatCode="0.00%">
                  <c:v>0.09</c:v>
                </c:pt>
                <c:pt idx="7" formatCode="0.00%">
                  <c:v>0.18</c:v>
                </c:pt>
                <c:pt idx="8" formatCode="0.00%">
                  <c:v>0.19</c:v>
                </c:pt>
                <c:pt idx="9" formatCode="0.00%">
                  <c:v>0.32</c:v>
                </c:pt>
              </c:numCache>
            </c:numRef>
          </c:val>
          <c:extLst>
            <c:ext xmlns:c16="http://schemas.microsoft.com/office/drawing/2014/chart" uri="{C3380CC4-5D6E-409C-BE32-E72D297353CC}">
              <c16:uniqueId val="{00000000-1BB8-4979-B34A-E8856C5BC6CF}"/>
            </c:ext>
          </c:extLst>
        </c:ser>
        <c:dLbls>
          <c:showLegendKey val="0"/>
          <c:showVal val="0"/>
          <c:showCatName val="0"/>
          <c:showSerName val="0"/>
          <c:showPercent val="0"/>
          <c:showBubbleSize val="0"/>
        </c:dLbls>
        <c:gapWidth val="150"/>
        <c:axId val="2141753424"/>
        <c:axId val="2141752336"/>
      </c:barChart>
      <c:catAx>
        <c:axId val="2141753424"/>
        <c:scaling>
          <c:orientation val="minMax"/>
        </c:scaling>
        <c:delete val="0"/>
        <c:axPos val="l"/>
        <c:numFmt formatCode="General" sourceLinked="0"/>
        <c:majorTickMark val="none"/>
        <c:minorTickMark val="none"/>
        <c:tickLblPos val="nextTo"/>
        <c:txPr>
          <a:bodyPr/>
          <a:lstStyle/>
          <a:p>
            <a:pPr>
              <a:defRPr sz="1600" b="1">
                <a:solidFill>
                  <a:srgbClr val="002060"/>
                </a:solidFill>
              </a:defRPr>
            </a:pPr>
            <a:endParaRPr lang="en-US"/>
          </a:p>
        </c:txPr>
        <c:crossAx val="2141752336"/>
        <c:crosses val="autoZero"/>
        <c:auto val="1"/>
        <c:lblAlgn val="ctr"/>
        <c:lblOffset val="100"/>
        <c:noMultiLvlLbl val="0"/>
      </c:catAx>
      <c:valAx>
        <c:axId val="2141752336"/>
        <c:scaling>
          <c:orientation val="minMax"/>
        </c:scaling>
        <c:delete val="1"/>
        <c:axPos val="b"/>
        <c:numFmt formatCode="0%" sourceLinked="1"/>
        <c:majorTickMark val="out"/>
        <c:minorTickMark val="none"/>
        <c:tickLblPos val="none"/>
        <c:crossAx val="2141753424"/>
        <c:crosses val="autoZero"/>
        <c:crossBetween val="between"/>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4000">
                <a:solidFill>
                  <a:srgbClr val="002060"/>
                </a:solidFill>
              </a:defRPr>
            </a:pPr>
            <a:r>
              <a:rPr lang="en-US" sz="4000" dirty="0">
                <a:solidFill>
                  <a:srgbClr val="002060"/>
                </a:solidFill>
              </a:rPr>
              <a:t>How Frauds Are Detected</a:t>
            </a:r>
          </a:p>
        </c:rich>
      </c:tx>
      <c:overlay val="0"/>
    </c:title>
    <c:autoTitleDeleted val="0"/>
    <c:plotArea>
      <c:layout>
        <c:manualLayout>
          <c:layoutTarget val="inner"/>
          <c:xMode val="edge"/>
          <c:yMode val="edge"/>
          <c:x val="0.27605697725284339"/>
          <c:y val="0.1420082489688789"/>
          <c:w val="0.68227635608049064"/>
          <c:h val="0.81434101987251595"/>
        </c:manualLayout>
      </c:layout>
      <c:barChart>
        <c:barDir val="bar"/>
        <c:grouping val="clustered"/>
        <c:varyColors val="0"/>
        <c:ser>
          <c:idx val="0"/>
          <c:order val="0"/>
          <c:tx>
            <c:strRef>
              <c:f>Sheet1!$B$1</c:f>
              <c:strCache>
                <c:ptCount val="1"/>
                <c:pt idx="0">
                  <c:v>How Frauds are Detected</c:v>
                </c:pt>
              </c:strCache>
            </c:strRef>
          </c:tx>
          <c:spPr>
            <a:solidFill>
              <a:srgbClr val="002060"/>
            </a:solidFill>
          </c:spPr>
          <c:invertIfNegative val="0"/>
          <c:dLbls>
            <c:numFmt formatCode="0%" sourceLinked="0"/>
            <c:spPr>
              <a:noFill/>
              <a:ln>
                <a:noFill/>
              </a:ln>
              <a:effectLst/>
            </c:spPr>
            <c:txPr>
              <a:bodyPr/>
              <a:lstStyle/>
              <a:p>
                <a:pPr>
                  <a:defRPr sz="1800" b="1">
                    <a:solidFill>
                      <a:srgbClr val="00206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Confession</c:v>
                </c:pt>
                <c:pt idx="1">
                  <c:v>Law Enforcement Notification</c:v>
                </c:pt>
                <c:pt idx="2">
                  <c:v>Other</c:v>
                </c:pt>
                <c:pt idx="3">
                  <c:v>Surveillance</c:v>
                </c:pt>
                <c:pt idx="4">
                  <c:v>Automated Monitoring</c:v>
                </c:pt>
                <c:pt idx="5">
                  <c:v>External Audit</c:v>
                </c:pt>
                <c:pt idx="6">
                  <c:v>By Accident</c:v>
                </c:pt>
                <c:pt idx="7">
                  <c:v>Account Reconciliation</c:v>
                </c:pt>
                <c:pt idx="8">
                  <c:v>Document Examination</c:v>
                </c:pt>
                <c:pt idx="9">
                  <c:v>Management Review</c:v>
                </c:pt>
                <c:pt idx="10">
                  <c:v>Internal Audit</c:v>
                </c:pt>
                <c:pt idx="11">
                  <c:v>Tip</c:v>
                </c:pt>
              </c:strCache>
            </c:strRef>
          </c:cat>
          <c:val>
            <c:numRef>
              <c:f>Sheet1!$B$2:$B$13</c:f>
              <c:numCache>
                <c:formatCode>0.00%</c:formatCode>
                <c:ptCount val="12"/>
                <c:pt idx="0" formatCode="0%">
                  <c:v>0.01</c:v>
                </c:pt>
                <c:pt idx="1">
                  <c:v>0.02</c:v>
                </c:pt>
                <c:pt idx="2">
                  <c:v>0.02</c:v>
                </c:pt>
                <c:pt idx="3">
                  <c:v>0.02</c:v>
                </c:pt>
                <c:pt idx="4">
                  <c:v>0.03</c:v>
                </c:pt>
                <c:pt idx="5">
                  <c:v>0.03</c:v>
                </c:pt>
                <c:pt idx="6">
                  <c:v>0.05</c:v>
                </c:pt>
                <c:pt idx="7">
                  <c:v>0.05</c:v>
                </c:pt>
                <c:pt idx="8">
                  <c:v>0.06</c:v>
                </c:pt>
                <c:pt idx="9">
                  <c:v>0.13</c:v>
                </c:pt>
                <c:pt idx="10">
                  <c:v>0.14000000000000001</c:v>
                </c:pt>
                <c:pt idx="11">
                  <c:v>0.43</c:v>
                </c:pt>
              </c:numCache>
            </c:numRef>
          </c:val>
          <c:extLst>
            <c:ext xmlns:c16="http://schemas.microsoft.com/office/drawing/2014/chart" uri="{C3380CC4-5D6E-409C-BE32-E72D297353CC}">
              <c16:uniqueId val="{00000000-A8CF-4050-8DAC-28293776FEE6}"/>
            </c:ext>
          </c:extLst>
        </c:ser>
        <c:dLbls>
          <c:showLegendKey val="0"/>
          <c:showVal val="0"/>
          <c:showCatName val="0"/>
          <c:showSerName val="0"/>
          <c:showPercent val="0"/>
          <c:showBubbleSize val="0"/>
        </c:dLbls>
        <c:gapWidth val="150"/>
        <c:axId val="2141743088"/>
        <c:axId val="2141738736"/>
      </c:barChart>
      <c:catAx>
        <c:axId val="2141743088"/>
        <c:scaling>
          <c:orientation val="minMax"/>
        </c:scaling>
        <c:delete val="0"/>
        <c:axPos val="l"/>
        <c:numFmt formatCode="General" sourceLinked="0"/>
        <c:majorTickMark val="none"/>
        <c:minorTickMark val="none"/>
        <c:tickLblPos val="nextTo"/>
        <c:txPr>
          <a:bodyPr/>
          <a:lstStyle/>
          <a:p>
            <a:pPr>
              <a:defRPr sz="1800" b="1">
                <a:solidFill>
                  <a:srgbClr val="002060"/>
                </a:solidFill>
              </a:defRPr>
            </a:pPr>
            <a:endParaRPr lang="en-US"/>
          </a:p>
        </c:txPr>
        <c:crossAx val="2141738736"/>
        <c:crosses val="autoZero"/>
        <c:auto val="1"/>
        <c:lblAlgn val="ctr"/>
        <c:lblOffset val="100"/>
        <c:noMultiLvlLbl val="0"/>
      </c:catAx>
      <c:valAx>
        <c:axId val="2141738736"/>
        <c:scaling>
          <c:orientation val="minMax"/>
        </c:scaling>
        <c:delete val="1"/>
        <c:axPos val="b"/>
        <c:numFmt formatCode="0%" sourceLinked="1"/>
        <c:majorTickMark val="out"/>
        <c:minorTickMark val="none"/>
        <c:tickLblPos val="none"/>
        <c:crossAx val="2141743088"/>
        <c:crosses val="autoZero"/>
        <c:crossBetween val="between"/>
      </c:valAx>
    </c:plotArea>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4000">
                <a:solidFill>
                  <a:srgbClr val="002060"/>
                </a:solidFill>
              </a:defRPr>
            </a:pPr>
            <a:r>
              <a:rPr lang="en-US" sz="4000" dirty="0">
                <a:solidFill>
                  <a:srgbClr val="002060"/>
                </a:solidFill>
              </a:rPr>
              <a:t>Sources Of </a:t>
            </a:r>
            <a:r>
              <a:rPr lang="en-US" sz="4000" baseline="0" dirty="0">
                <a:solidFill>
                  <a:srgbClr val="002060"/>
                </a:solidFill>
              </a:rPr>
              <a:t>Tips For</a:t>
            </a:r>
            <a:br>
              <a:rPr lang="en-US" sz="4000" baseline="0" dirty="0">
                <a:solidFill>
                  <a:srgbClr val="002060"/>
                </a:solidFill>
              </a:rPr>
            </a:br>
            <a:r>
              <a:rPr lang="en-US" sz="4000" baseline="0" dirty="0">
                <a:solidFill>
                  <a:srgbClr val="002060"/>
                </a:solidFill>
              </a:rPr>
              <a:t>Occupational Fraud</a:t>
            </a:r>
            <a:endParaRPr lang="en-US" sz="4000" dirty="0">
              <a:solidFill>
                <a:srgbClr val="002060"/>
              </a:solidFill>
            </a:endParaRPr>
          </a:p>
        </c:rich>
      </c:tx>
      <c:overlay val="0"/>
    </c:title>
    <c:autoTitleDeleted val="0"/>
    <c:plotArea>
      <c:layout/>
      <c:barChart>
        <c:barDir val="bar"/>
        <c:grouping val="clustered"/>
        <c:varyColors val="0"/>
        <c:ser>
          <c:idx val="0"/>
          <c:order val="0"/>
          <c:tx>
            <c:strRef>
              <c:f>Sheet1!$B$1</c:f>
              <c:strCache>
                <c:ptCount val="1"/>
                <c:pt idx="0">
                  <c:v>Who Reports Occupational Fraud</c:v>
                </c:pt>
              </c:strCache>
            </c:strRef>
          </c:tx>
          <c:spPr>
            <a:solidFill>
              <a:srgbClr val="002060"/>
            </a:solidFill>
          </c:spPr>
          <c:invertIfNegative val="0"/>
          <c:dLbls>
            <c:numFmt formatCode="0%" sourceLinked="0"/>
            <c:spPr>
              <a:noFill/>
              <a:ln>
                <a:noFill/>
              </a:ln>
              <a:effectLst/>
            </c:spPr>
            <c:txPr>
              <a:bodyPr/>
              <a:lstStyle/>
              <a:p>
                <a:pPr>
                  <a:defRPr sz="1800" b="1">
                    <a:solidFill>
                      <a:srgbClr val="00206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Shareholder/owner</c:v>
                </c:pt>
                <c:pt idx="1">
                  <c:v>Competitor</c:v>
                </c:pt>
                <c:pt idx="2">
                  <c:v>Other</c:v>
                </c:pt>
                <c:pt idx="3">
                  <c:v>Vendor</c:v>
                </c:pt>
                <c:pt idx="4">
                  <c:v>Anonymous</c:v>
                </c:pt>
                <c:pt idx="5">
                  <c:v>Customer</c:v>
                </c:pt>
                <c:pt idx="6">
                  <c:v>Employee</c:v>
                </c:pt>
              </c:strCache>
            </c:strRef>
          </c:cat>
          <c:val>
            <c:numRef>
              <c:f>Sheet1!$B$2:$B$8</c:f>
              <c:numCache>
                <c:formatCode>0.00%</c:formatCode>
                <c:ptCount val="7"/>
                <c:pt idx="0">
                  <c:v>0.01</c:v>
                </c:pt>
                <c:pt idx="1">
                  <c:v>0.01</c:v>
                </c:pt>
                <c:pt idx="2">
                  <c:v>7.0000000000000007E-2</c:v>
                </c:pt>
                <c:pt idx="3">
                  <c:v>0.11</c:v>
                </c:pt>
                <c:pt idx="4">
                  <c:v>0.15</c:v>
                </c:pt>
                <c:pt idx="5">
                  <c:v>0.21</c:v>
                </c:pt>
                <c:pt idx="6">
                  <c:v>0.52</c:v>
                </c:pt>
              </c:numCache>
            </c:numRef>
          </c:val>
          <c:extLst>
            <c:ext xmlns:c16="http://schemas.microsoft.com/office/drawing/2014/chart" uri="{C3380CC4-5D6E-409C-BE32-E72D297353CC}">
              <c16:uniqueId val="{00000000-1BB8-4979-B34A-E8856C5BC6CF}"/>
            </c:ext>
          </c:extLst>
        </c:ser>
        <c:dLbls>
          <c:showLegendKey val="0"/>
          <c:showVal val="0"/>
          <c:showCatName val="0"/>
          <c:showSerName val="0"/>
          <c:showPercent val="0"/>
          <c:showBubbleSize val="0"/>
        </c:dLbls>
        <c:gapWidth val="150"/>
        <c:axId val="2141753424"/>
        <c:axId val="2141752336"/>
      </c:barChart>
      <c:catAx>
        <c:axId val="2141753424"/>
        <c:scaling>
          <c:orientation val="minMax"/>
        </c:scaling>
        <c:delete val="0"/>
        <c:axPos val="l"/>
        <c:numFmt formatCode="General" sourceLinked="0"/>
        <c:majorTickMark val="none"/>
        <c:minorTickMark val="none"/>
        <c:tickLblPos val="nextTo"/>
        <c:txPr>
          <a:bodyPr/>
          <a:lstStyle/>
          <a:p>
            <a:pPr>
              <a:defRPr sz="1800" b="1">
                <a:solidFill>
                  <a:srgbClr val="002060"/>
                </a:solidFill>
              </a:defRPr>
            </a:pPr>
            <a:endParaRPr lang="en-US"/>
          </a:p>
        </c:txPr>
        <c:crossAx val="2141752336"/>
        <c:crosses val="autoZero"/>
        <c:auto val="1"/>
        <c:lblAlgn val="ctr"/>
        <c:lblOffset val="100"/>
        <c:noMultiLvlLbl val="0"/>
      </c:catAx>
      <c:valAx>
        <c:axId val="2141752336"/>
        <c:scaling>
          <c:orientation val="minMax"/>
        </c:scaling>
        <c:delete val="1"/>
        <c:axPos val="b"/>
        <c:numFmt formatCode="0.00%" sourceLinked="1"/>
        <c:majorTickMark val="out"/>
        <c:minorTickMark val="none"/>
        <c:tickLblPos val="none"/>
        <c:crossAx val="2141753424"/>
        <c:crosses val="autoZero"/>
        <c:crossBetween val="between"/>
      </c:valAx>
    </c:plotArea>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Series1</c:v>
                </c:pt>
              </c:strCache>
            </c:strRef>
          </c:tx>
          <c:spPr>
            <a:solidFill>
              <a:srgbClr val="00206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baseline="0">
                    <a:solidFill>
                      <a:schemeClr val="tx1">
                        <a:lumMod val="65000"/>
                        <a:lumOff val="3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Financial Statement Fraud</c:v>
                </c:pt>
                <c:pt idx="1">
                  <c:v>Register Disbursement</c:v>
                </c:pt>
                <c:pt idx="2">
                  <c:v>Cash On Hand</c:v>
                </c:pt>
                <c:pt idx="3">
                  <c:v>Skimming</c:v>
                </c:pt>
                <c:pt idx="4">
                  <c:v>Cash Larceny</c:v>
                </c:pt>
                <c:pt idx="5">
                  <c:v>Check &amp; Payment Tampering</c:v>
                </c:pt>
                <c:pt idx="6">
                  <c:v>Expenses</c:v>
                </c:pt>
                <c:pt idx="7">
                  <c:v>Payroll</c:v>
                </c:pt>
                <c:pt idx="8">
                  <c:v>Noncash</c:v>
                </c:pt>
                <c:pt idx="9">
                  <c:v>Billing</c:v>
                </c:pt>
                <c:pt idx="10">
                  <c:v>Corruption</c:v>
                </c:pt>
              </c:strCache>
            </c:strRef>
          </c:cat>
          <c:val>
            <c:numRef>
              <c:f>Sheet1!$B$2:$B$12</c:f>
              <c:numCache>
                <c:formatCode>0%</c:formatCode>
                <c:ptCount val="11"/>
                <c:pt idx="0">
                  <c:v>0.03</c:v>
                </c:pt>
                <c:pt idx="1">
                  <c:v>0.04</c:v>
                </c:pt>
                <c:pt idx="2">
                  <c:v>0.08</c:v>
                </c:pt>
                <c:pt idx="3">
                  <c:v>0.11</c:v>
                </c:pt>
                <c:pt idx="4">
                  <c:v>0.12</c:v>
                </c:pt>
                <c:pt idx="5">
                  <c:v>0.12</c:v>
                </c:pt>
                <c:pt idx="6">
                  <c:v>0.15</c:v>
                </c:pt>
                <c:pt idx="7">
                  <c:v>0.16</c:v>
                </c:pt>
                <c:pt idx="8">
                  <c:v>0.2</c:v>
                </c:pt>
                <c:pt idx="9">
                  <c:v>0.26</c:v>
                </c:pt>
                <c:pt idx="10">
                  <c:v>0.56000000000000005</c:v>
                </c:pt>
              </c:numCache>
            </c:numRef>
          </c:val>
          <c:extLst>
            <c:ext xmlns:c16="http://schemas.microsoft.com/office/drawing/2014/chart" uri="{C3380CC4-5D6E-409C-BE32-E72D297353CC}">
              <c16:uniqueId val="{00000000-A784-4D2A-8ABB-825BBFD2B62F}"/>
            </c:ext>
          </c:extLst>
        </c:ser>
        <c:dLbls>
          <c:showLegendKey val="0"/>
          <c:showVal val="1"/>
          <c:showCatName val="0"/>
          <c:showSerName val="0"/>
          <c:showPercent val="0"/>
          <c:showBubbleSize val="0"/>
        </c:dLbls>
        <c:gapWidth val="6"/>
        <c:axId val="1780548543"/>
        <c:axId val="1780553823"/>
      </c:barChart>
      <c:catAx>
        <c:axId val="178054854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baseline="0">
                <a:solidFill>
                  <a:schemeClr val="tx1">
                    <a:lumMod val="65000"/>
                    <a:lumOff val="35000"/>
                  </a:schemeClr>
                </a:solidFill>
                <a:latin typeface="+mn-lt"/>
                <a:ea typeface="+mn-ea"/>
                <a:cs typeface="+mn-cs"/>
              </a:defRPr>
            </a:pPr>
            <a:endParaRPr lang="en-US"/>
          </a:p>
        </c:txPr>
        <c:crossAx val="1780553823"/>
        <c:crosses val="autoZero"/>
        <c:auto val="1"/>
        <c:lblAlgn val="ctr"/>
        <c:lblOffset val="100"/>
        <c:noMultiLvlLbl val="0"/>
      </c:catAx>
      <c:valAx>
        <c:axId val="1780553823"/>
        <c:scaling>
          <c:orientation val="minMax"/>
        </c:scaling>
        <c:delete val="1"/>
        <c:axPos val="b"/>
        <c:numFmt formatCode="0%" sourceLinked="1"/>
        <c:majorTickMark val="none"/>
        <c:minorTickMark val="none"/>
        <c:tickLblPos val="nextTo"/>
        <c:crossAx val="17805485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rgbClr val="00206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 Year Or Less</c:v>
                </c:pt>
                <c:pt idx="1">
                  <c:v>1 - 5 Years</c:v>
                </c:pt>
                <c:pt idx="2">
                  <c:v>6 - 10 Years</c:v>
                </c:pt>
                <c:pt idx="3">
                  <c:v>10 Years Or More</c:v>
                </c:pt>
              </c:strCache>
            </c:strRef>
          </c:cat>
          <c:val>
            <c:numRef>
              <c:f>Sheet1!$B$2:$B$5</c:f>
              <c:numCache>
                <c:formatCode>0%</c:formatCode>
                <c:ptCount val="4"/>
                <c:pt idx="0">
                  <c:v>7.0000000000000007E-2</c:v>
                </c:pt>
                <c:pt idx="1">
                  <c:v>0.4</c:v>
                </c:pt>
                <c:pt idx="2">
                  <c:v>0.22</c:v>
                </c:pt>
                <c:pt idx="3">
                  <c:v>0.31</c:v>
                </c:pt>
              </c:numCache>
            </c:numRef>
          </c:val>
          <c:extLst>
            <c:ext xmlns:c16="http://schemas.microsoft.com/office/drawing/2014/chart" uri="{C3380CC4-5D6E-409C-BE32-E72D297353CC}">
              <c16:uniqueId val="{00000000-5CFB-42A5-BB99-8CEC68B8B29B}"/>
            </c:ext>
          </c:extLst>
        </c:ser>
        <c:dLbls>
          <c:showLegendKey val="0"/>
          <c:showVal val="0"/>
          <c:showCatName val="0"/>
          <c:showSerName val="0"/>
          <c:showPercent val="0"/>
          <c:showBubbleSize val="0"/>
        </c:dLbls>
        <c:gapWidth val="219"/>
        <c:overlap val="-27"/>
        <c:axId val="55934911"/>
        <c:axId val="55934431"/>
      </c:barChart>
      <c:catAx>
        <c:axId val="559349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en-US"/>
          </a:p>
        </c:txPr>
        <c:crossAx val="55934431"/>
        <c:crosses val="autoZero"/>
        <c:auto val="1"/>
        <c:lblAlgn val="ctr"/>
        <c:lblOffset val="100"/>
        <c:noMultiLvlLbl val="0"/>
      </c:catAx>
      <c:valAx>
        <c:axId val="55934431"/>
        <c:scaling>
          <c:orientation val="minMax"/>
        </c:scaling>
        <c:delete val="1"/>
        <c:axPos val="l"/>
        <c:numFmt formatCode="0%" sourceLinked="1"/>
        <c:majorTickMark val="none"/>
        <c:minorTickMark val="none"/>
        <c:tickLblPos val="nextTo"/>
        <c:crossAx val="559349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rgbClr val="00206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Management Review</c:v>
                </c:pt>
                <c:pt idx="1">
                  <c:v>Internal Audit</c:v>
                </c:pt>
                <c:pt idx="2">
                  <c:v>Tips</c:v>
                </c:pt>
              </c:strCache>
            </c:strRef>
          </c:cat>
          <c:val>
            <c:numRef>
              <c:f>Sheet1!$B$2:$B$4</c:f>
              <c:numCache>
                <c:formatCode>0%</c:formatCode>
                <c:ptCount val="3"/>
                <c:pt idx="0">
                  <c:v>0.11</c:v>
                </c:pt>
                <c:pt idx="1">
                  <c:v>0.18</c:v>
                </c:pt>
                <c:pt idx="2">
                  <c:v>0.44</c:v>
                </c:pt>
              </c:numCache>
            </c:numRef>
          </c:val>
          <c:extLst>
            <c:ext xmlns:c16="http://schemas.microsoft.com/office/drawing/2014/chart" uri="{C3380CC4-5D6E-409C-BE32-E72D297353CC}">
              <c16:uniqueId val="{00000000-43AE-4B30-A83D-FFA0EC9B4454}"/>
            </c:ext>
          </c:extLst>
        </c:ser>
        <c:dLbls>
          <c:showLegendKey val="0"/>
          <c:showVal val="0"/>
          <c:showCatName val="0"/>
          <c:showSerName val="0"/>
          <c:showPercent val="0"/>
          <c:showBubbleSize val="0"/>
        </c:dLbls>
        <c:gapWidth val="182"/>
        <c:axId val="1780097887"/>
        <c:axId val="1647049871"/>
      </c:barChart>
      <c:catAx>
        <c:axId val="178009788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en-US"/>
          </a:p>
        </c:txPr>
        <c:crossAx val="1647049871"/>
        <c:crosses val="autoZero"/>
        <c:auto val="1"/>
        <c:lblAlgn val="ctr"/>
        <c:lblOffset val="100"/>
        <c:noMultiLvlLbl val="0"/>
      </c:catAx>
      <c:valAx>
        <c:axId val="1647049871"/>
        <c:scaling>
          <c:orientation val="minMax"/>
        </c:scaling>
        <c:delete val="1"/>
        <c:axPos val="b"/>
        <c:numFmt formatCode="0%" sourceLinked="1"/>
        <c:majorTickMark val="none"/>
        <c:minorTickMark val="none"/>
        <c:tickLblPos val="nextTo"/>
        <c:crossAx val="1780097887"/>
        <c:crosses val="autoZero"/>
        <c:crossBetween val="between"/>
        <c:majorUnit val="1"/>
        <c:minorUnit val="0.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4000">
                <a:solidFill>
                  <a:srgbClr val="002060"/>
                </a:solidFill>
              </a:defRPr>
            </a:pPr>
            <a:r>
              <a:rPr lang="en-US" sz="4000" b="1" i="0" u="none" strike="noStrike" baseline="0" dirty="0">
                <a:solidFill>
                  <a:srgbClr val="002060"/>
                </a:solidFill>
                <a:effectLst/>
              </a:rPr>
              <a:t>Perpetrator’s Tenure</a:t>
            </a:r>
            <a:br>
              <a:rPr lang="en-US" sz="4000" b="1" i="0" u="none" strike="noStrike" baseline="0" dirty="0">
                <a:solidFill>
                  <a:srgbClr val="002060"/>
                </a:solidFill>
                <a:effectLst/>
              </a:rPr>
            </a:br>
            <a:r>
              <a:rPr lang="en-US" sz="4000" b="1" i="0" u="none" strike="noStrike" baseline="0" dirty="0">
                <a:solidFill>
                  <a:srgbClr val="002060"/>
                </a:solidFill>
                <a:effectLst/>
              </a:rPr>
              <a:t>Median Loss And Frequency</a:t>
            </a:r>
            <a:endParaRPr lang="en-US" sz="4000" dirty="0">
              <a:solidFill>
                <a:srgbClr val="002060"/>
              </a:solidFill>
            </a:endParaRPr>
          </a:p>
        </c:rich>
      </c:tx>
      <c:overlay val="0"/>
    </c:title>
    <c:autoTitleDeleted val="0"/>
    <c:plotArea>
      <c:layout>
        <c:manualLayout>
          <c:layoutTarget val="inner"/>
          <c:xMode val="edge"/>
          <c:yMode val="edge"/>
          <c:x val="0.291400978286805"/>
          <c:y val="0.25376984126984142"/>
          <c:w val="0.66693235504652826"/>
          <c:h val="0.7025793650793648"/>
        </c:manualLayout>
      </c:layout>
      <c:barChart>
        <c:barDir val="bar"/>
        <c:grouping val="clustered"/>
        <c:varyColors val="0"/>
        <c:ser>
          <c:idx val="0"/>
          <c:order val="0"/>
          <c:tx>
            <c:strRef>
              <c:f>Sheet1!$B$1</c:f>
              <c:strCache>
                <c:ptCount val="1"/>
                <c:pt idx="0">
                  <c:v>Tenure</c:v>
                </c:pt>
              </c:strCache>
            </c:strRef>
          </c:tx>
          <c:spPr>
            <a:solidFill>
              <a:srgbClr val="002060"/>
            </a:solidFill>
          </c:spPr>
          <c:invertIfNegative val="0"/>
          <c:dLbls>
            <c:numFmt formatCode="_(&quot;$&quot;* #,##0_);_(&quot;$&quot;* \(#,##0\);_(&quot;$&quot;* &quot;-&quot;_);_(@_)" sourceLinked="0"/>
            <c:spPr>
              <a:noFill/>
              <a:ln>
                <a:noFill/>
              </a:ln>
              <a:effectLst/>
            </c:spPr>
            <c:txPr>
              <a:bodyPr/>
              <a:lstStyle/>
              <a:p>
                <a:pPr>
                  <a:defRPr sz="1800" b="1">
                    <a:solidFill>
                      <a:srgbClr val="00206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&lt;1 Year (9%)</c:v>
                </c:pt>
                <c:pt idx="1">
                  <c:v>1 to 5 Years (45%)</c:v>
                </c:pt>
                <c:pt idx="2">
                  <c:v>6 to 10 Years (23%)</c:v>
                </c:pt>
                <c:pt idx="3">
                  <c:v>&gt;10 Years (23%)</c:v>
                </c:pt>
              </c:strCache>
            </c:strRef>
          </c:cat>
          <c:val>
            <c:numRef>
              <c:f>Sheet1!$B$2:$B$5</c:f>
              <c:numCache>
                <c:formatCode>General</c:formatCode>
                <c:ptCount val="4"/>
                <c:pt idx="0">
                  <c:v>50000</c:v>
                </c:pt>
                <c:pt idx="1">
                  <c:v>100000</c:v>
                </c:pt>
                <c:pt idx="2">
                  <c:v>200000</c:v>
                </c:pt>
                <c:pt idx="3">
                  <c:v>250000</c:v>
                </c:pt>
              </c:numCache>
            </c:numRef>
          </c:val>
          <c:extLst>
            <c:ext xmlns:c16="http://schemas.microsoft.com/office/drawing/2014/chart" uri="{C3380CC4-5D6E-409C-BE32-E72D297353CC}">
              <c16:uniqueId val="{00000000-86F5-42C6-A4CC-4A60A9AFE140}"/>
            </c:ext>
          </c:extLst>
        </c:ser>
        <c:dLbls>
          <c:showLegendKey val="0"/>
          <c:showVal val="0"/>
          <c:showCatName val="0"/>
          <c:showSerName val="0"/>
          <c:showPercent val="0"/>
          <c:showBubbleSize val="0"/>
        </c:dLbls>
        <c:gapWidth val="150"/>
        <c:axId val="2098812800"/>
        <c:axId val="2098816064"/>
      </c:barChart>
      <c:catAx>
        <c:axId val="2098812800"/>
        <c:scaling>
          <c:orientation val="minMax"/>
        </c:scaling>
        <c:delete val="0"/>
        <c:axPos val="l"/>
        <c:numFmt formatCode="General" sourceLinked="0"/>
        <c:majorTickMark val="none"/>
        <c:minorTickMark val="none"/>
        <c:tickLblPos val="nextTo"/>
        <c:txPr>
          <a:bodyPr/>
          <a:lstStyle/>
          <a:p>
            <a:pPr>
              <a:defRPr sz="1800" b="1">
                <a:solidFill>
                  <a:srgbClr val="002060"/>
                </a:solidFill>
              </a:defRPr>
            </a:pPr>
            <a:endParaRPr lang="en-US"/>
          </a:p>
        </c:txPr>
        <c:crossAx val="2098816064"/>
        <c:crosses val="autoZero"/>
        <c:auto val="1"/>
        <c:lblAlgn val="ctr"/>
        <c:lblOffset val="100"/>
        <c:noMultiLvlLbl val="0"/>
      </c:catAx>
      <c:valAx>
        <c:axId val="2098816064"/>
        <c:scaling>
          <c:orientation val="minMax"/>
        </c:scaling>
        <c:delete val="1"/>
        <c:axPos val="b"/>
        <c:numFmt formatCode="_(&quot;$&quot;* #,##0_);_(&quot;$&quot;* \(#,##0\);_(&quot;$&quot;* &quot;-&quot;_);_(@_)" sourceLinked="0"/>
        <c:majorTickMark val="none"/>
        <c:minorTickMark val="none"/>
        <c:tickLblPos val="none"/>
        <c:crossAx val="2098812800"/>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4000">
                <a:solidFill>
                  <a:srgbClr val="002060"/>
                </a:solidFill>
              </a:defRPr>
            </a:pPr>
            <a:r>
              <a:rPr lang="en-US" sz="4000" dirty="0">
                <a:solidFill>
                  <a:srgbClr val="002060"/>
                </a:solidFill>
              </a:rPr>
              <a:t>Number</a:t>
            </a:r>
            <a:r>
              <a:rPr lang="en-US" sz="4000" baseline="0" dirty="0">
                <a:solidFill>
                  <a:srgbClr val="002060"/>
                </a:solidFill>
              </a:rPr>
              <a:t> Of Months To Detect Fraud, By Position</a:t>
            </a:r>
            <a:endParaRPr lang="en-US" sz="4000" dirty="0">
              <a:solidFill>
                <a:srgbClr val="002060"/>
              </a:solidFill>
            </a:endParaRPr>
          </a:p>
        </c:rich>
      </c:tx>
      <c:overlay val="0"/>
    </c:title>
    <c:autoTitleDeleted val="0"/>
    <c:plotArea>
      <c:layout/>
      <c:barChart>
        <c:barDir val="bar"/>
        <c:grouping val="clustered"/>
        <c:varyColors val="0"/>
        <c:ser>
          <c:idx val="0"/>
          <c:order val="0"/>
          <c:tx>
            <c:strRef>
              <c:f>Sheet1!$B$1</c:f>
              <c:strCache>
                <c:ptCount val="1"/>
                <c:pt idx="0">
                  <c:v>Months to Detect</c:v>
                </c:pt>
              </c:strCache>
            </c:strRef>
          </c:tx>
          <c:spPr>
            <a:solidFill>
              <a:srgbClr val="002060"/>
            </a:solidFill>
          </c:spPr>
          <c:invertIfNegative val="0"/>
          <c:dLbls>
            <c:spPr>
              <a:noFill/>
              <a:ln>
                <a:noFill/>
              </a:ln>
              <a:effectLst/>
            </c:spPr>
            <c:txPr>
              <a:bodyPr/>
              <a:lstStyle/>
              <a:p>
                <a:pPr>
                  <a:defRPr sz="18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Employee</c:v>
                </c:pt>
                <c:pt idx="1">
                  <c:v>Manager</c:v>
                </c:pt>
                <c:pt idx="2">
                  <c:v>Owner/Executive</c:v>
                </c:pt>
              </c:strCache>
            </c:strRef>
          </c:cat>
          <c:val>
            <c:numRef>
              <c:f>Sheet1!$B$2:$B$4</c:f>
              <c:numCache>
                <c:formatCode>General</c:formatCode>
                <c:ptCount val="3"/>
                <c:pt idx="0">
                  <c:v>8</c:v>
                </c:pt>
                <c:pt idx="1">
                  <c:v>18</c:v>
                </c:pt>
                <c:pt idx="2">
                  <c:v>24</c:v>
                </c:pt>
              </c:numCache>
            </c:numRef>
          </c:val>
          <c:extLst>
            <c:ext xmlns:c16="http://schemas.microsoft.com/office/drawing/2014/chart" uri="{C3380CC4-5D6E-409C-BE32-E72D297353CC}">
              <c16:uniqueId val="{00000000-4C20-47AA-9297-7D319FDCF356}"/>
            </c:ext>
          </c:extLst>
        </c:ser>
        <c:dLbls>
          <c:showLegendKey val="0"/>
          <c:showVal val="0"/>
          <c:showCatName val="0"/>
          <c:showSerName val="0"/>
          <c:showPercent val="0"/>
          <c:showBubbleSize val="0"/>
        </c:dLbls>
        <c:gapWidth val="150"/>
        <c:axId val="2049756592"/>
        <c:axId val="2049759312"/>
      </c:barChart>
      <c:catAx>
        <c:axId val="2049756592"/>
        <c:scaling>
          <c:orientation val="minMax"/>
        </c:scaling>
        <c:delete val="0"/>
        <c:axPos val="l"/>
        <c:title>
          <c:tx>
            <c:rich>
              <a:bodyPr rot="-5400000" vert="horz"/>
              <a:lstStyle/>
              <a:p>
                <a:pPr>
                  <a:defRPr sz="1800">
                    <a:solidFill>
                      <a:srgbClr val="002060"/>
                    </a:solidFill>
                  </a:defRPr>
                </a:pPr>
                <a:r>
                  <a:rPr lang="en-US" sz="1800" dirty="0">
                    <a:solidFill>
                      <a:srgbClr val="002060"/>
                    </a:solidFill>
                  </a:rPr>
                  <a:t>Position of Perpetrator</a:t>
                </a:r>
              </a:p>
            </c:rich>
          </c:tx>
          <c:overlay val="0"/>
        </c:title>
        <c:numFmt formatCode="General" sourceLinked="0"/>
        <c:majorTickMark val="none"/>
        <c:minorTickMark val="none"/>
        <c:tickLblPos val="nextTo"/>
        <c:txPr>
          <a:bodyPr/>
          <a:lstStyle/>
          <a:p>
            <a:pPr>
              <a:defRPr sz="1800" b="1">
                <a:solidFill>
                  <a:srgbClr val="002060"/>
                </a:solidFill>
              </a:defRPr>
            </a:pPr>
            <a:endParaRPr lang="en-US"/>
          </a:p>
        </c:txPr>
        <c:crossAx val="2049759312"/>
        <c:crosses val="autoZero"/>
        <c:auto val="1"/>
        <c:lblAlgn val="ctr"/>
        <c:lblOffset val="100"/>
        <c:noMultiLvlLbl val="0"/>
      </c:catAx>
      <c:valAx>
        <c:axId val="2049759312"/>
        <c:scaling>
          <c:orientation val="minMax"/>
        </c:scaling>
        <c:delete val="1"/>
        <c:axPos val="b"/>
        <c:numFmt formatCode="General" sourceLinked="1"/>
        <c:majorTickMark val="out"/>
        <c:minorTickMark val="none"/>
        <c:tickLblPos val="none"/>
        <c:crossAx val="2049756592"/>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4000">
                <a:solidFill>
                  <a:srgbClr val="002060"/>
                </a:solidFill>
              </a:defRPr>
            </a:pPr>
            <a:r>
              <a:rPr lang="en-US" sz="4000" dirty="0">
                <a:solidFill>
                  <a:srgbClr val="002060"/>
                </a:solidFill>
              </a:rPr>
              <a:t>Collusion Is Involved In Over Half Of Reported Fraud Cases</a:t>
            </a:r>
          </a:p>
        </c:rich>
      </c:tx>
      <c:overlay val="0"/>
    </c:title>
    <c:autoTitleDeleted val="0"/>
    <c:plotArea>
      <c:layout>
        <c:manualLayout>
          <c:layoutTarget val="inner"/>
          <c:xMode val="edge"/>
          <c:yMode val="edge"/>
          <c:x val="0.32173569571061955"/>
          <c:y val="0.23188752381578082"/>
          <c:w val="0.3598957448397106"/>
          <c:h val="0.63420712611961549"/>
        </c:manualLayout>
      </c:layout>
      <c:doughnutChart>
        <c:varyColors val="1"/>
        <c:ser>
          <c:idx val="0"/>
          <c:order val="0"/>
          <c:tx>
            <c:strRef>
              <c:f>Sheet1!$B$1</c:f>
              <c:strCache>
                <c:ptCount val="1"/>
                <c:pt idx="0">
                  <c:v>Number of Perpetrators</c:v>
                </c:pt>
              </c:strCache>
            </c:strRef>
          </c:tx>
          <c:explosion val="6"/>
          <c:dPt>
            <c:idx val="0"/>
            <c:bubble3D val="0"/>
            <c:spPr>
              <a:solidFill>
                <a:srgbClr val="FF0000"/>
              </a:solidFill>
            </c:spPr>
            <c:extLst>
              <c:ext xmlns:c16="http://schemas.microsoft.com/office/drawing/2014/chart" uri="{C3380CC4-5D6E-409C-BE32-E72D297353CC}">
                <c16:uniqueId val="{00000002-5C21-4820-B2E2-917C635E9D2A}"/>
              </c:ext>
            </c:extLst>
          </c:dPt>
          <c:dPt>
            <c:idx val="1"/>
            <c:bubble3D val="0"/>
            <c:spPr>
              <a:solidFill>
                <a:srgbClr val="002060"/>
              </a:solidFill>
            </c:spPr>
            <c:extLst>
              <c:ext xmlns:c16="http://schemas.microsoft.com/office/drawing/2014/chart" uri="{C3380CC4-5D6E-409C-BE32-E72D297353CC}">
                <c16:uniqueId val="{00000001-5C21-4820-B2E2-917C635E9D2A}"/>
              </c:ext>
            </c:extLst>
          </c:dPt>
          <c:dLbls>
            <c:dLbl>
              <c:idx val="0"/>
              <c:layout>
                <c:manualLayout>
                  <c:x val="9.259259259259299E-2"/>
                  <c:y val="2.6029524038880227E-2"/>
                </c:manualLayout>
              </c:layout>
              <c:numFmt formatCode="0.0%" sourceLinked="0"/>
              <c:spPr/>
              <c:txPr>
                <a:bodyPr/>
                <a:lstStyle/>
                <a:p>
                  <a:pPr>
                    <a:defRPr sz="1800"/>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C21-4820-B2E2-917C635E9D2A}"/>
                </c:ext>
              </c:extLst>
            </c:dLbl>
            <c:dLbl>
              <c:idx val="1"/>
              <c:layout>
                <c:manualLayout>
                  <c:x val="-7.6388888888888895E-2"/>
                  <c:y val="-7.3750318110160903E-2"/>
                </c:manualLayout>
              </c:layout>
              <c:numFmt formatCode="0.0%" sourceLinked="0"/>
              <c:spPr/>
              <c:txPr>
                <a:bodyPr/>
                <a:lstStyle/>
                <a:p>
                  <a:pPr>
                    <a:defRPr sz="1800"/>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C21-4820-B2E2-917C635E9D2A}"/>
                </c:ext>
              </c:extLst>
            </c:dLbl>
            <c:spPr>
              <a:noFill/>
              <a:ln>
                <a:noFill/>
              </a:ln>
              <a:effectLst/>
            </c:spPr>
            <c:txPr>
              <a:bodyPr wrap="square" lIns="38100" tIns="19050" rIns="38100" bIns="19050" anchor="ctr">
                <a:spAutoFit/>
              </a:bodyPr>
              <a:lstStyle/>
              <a:p>
                <a:pPr>
                  <a:defRPr sz="1800"/>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Sheet1!$A$2:$A$3</c:f>
              <c:strCache>
                <c:ptCount val="2"/>
                <c:pt idx="0">
                  <c:v>One Perpetrator</c:v>
                </c:pt>
                <c:pt idx="1">
                  <c:v>Two or More Perpetrators</c:v>
                </c:pt>
              </c:strCache>
            </c:strRef>
          </c:cat>
          <c:val>
            <c:numRef>
              <c:f>Sheet1!$B$2:$B$3</c:f>
              <c:numCache>
                <c:formatCode>0.00%</c:formatCode>
                <c:ptCount val="2"/>
                <c:pt idx="0">
                  <c:v>0.46</c:v>
                </c:pt>
                <c:pt idx="1">
                  <c:v>0.54</c:v>
                </c:pt>
              </c:numCache>
            </c:numRef>
          </c:val>
          <c:extLst>
            <c:ext xmlns:c16="http://schemas.microsoft.com/office/drawing/2014/chart" uri="{C3380CC4-5D6E-409C-BE32-E72D297353CC}">
              <c16:uniqueId val="{00000003-5C21-4820-B2E2-917C635E9D2A}"/>
            </c:ext>
          </c:extLst>
        </c:ser>
        <c:dLbls>
          <c:showLegendKey val="0"/>
          <c:showVal val="0"/>
          <c:showCatName val="0"/>
          <c:showSerName val="0"/>
          <c:showPercent val="0"/>
          <c:showBubbleSize val="0"/>
          <c:showLeaderLines val="1"/>
        </c:dLbls>
        <c:firstSliceAng val="0"/>
        <c:holeSize val="50"/>
      </c:doughnutChart>
    </c:plotArea>
    <c:legend>
      <c:legendPos val="b"/>
      <c:layout>
        <c:manualLayout>
          <c:xMode val="edge"/>
          <c:yMode val="edge"/>
          <c:x val="0.22375674394867309"/>
          <c:y val="0.88250939916294247"/>
          <c:w val="0.55248632983377077"/>
          <c:h val="8.1454564801021492E-2"/>
        </c:manualLayout>
      </c:layout>
      <c:overlay val="0"/>
      <c:txPr>
        <a:bodyPr/>
        <a:lstStyle/>
        <a:p>
          <a:pPr>
            <a:defRPr sz="1800" b="1"/>
          </a:pPr>
          <a:endParaRPr lang="en-US"/>
        </a:p>
      </c:txPr>
    </c:legend>
    <c:plotVisOnly val="1"/>
    <c:dispBlanksAs val="zero"/>
    <c:showDLblsOverMax val="0"/>
  </c:chart>
  <c:spPr>
    <a:ln>
      <a:noFill/>
    </a:ln>
  </c:spPr>
  <c:txPr>
    <a:bodyPr/>
    <a:lstStyle/>
    <a:p>
      <a:pPr>
        <a:defRPr>
          <a:ln>
            <a:noFill/>
          </a:ln>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4000">
                <a:solidFill>
                  <a:srgbClr val="002060"/>
                </a:solidFill>
              </a:defRPr>
            </a:pPr>
            <a:r>
              <a:rPr lang="en-US" sz="4000" b="1" i="0" u="none" strike="noStrike" baseline="0" dirty="0">
                <a:solidFill>
                  <a:srgbClr val="002060"/>
                </a:solidFill>
                <a:effectLst/>
              </a:rPr>
              <a:t>Fraud Losses Are Higher With Multiple Perpetrators</a:t>
            </a:r>
            <a:endParaRPr lang="en-US" sz="4000" dirty="0">
              <a:solidFill>
                <a:srgbClr val="002060"/>
              </a:solidFill>
            </a:endParaRPr>
          </a:p>
        </c:rich>
      </c:tx>
      <c:overlay val="0"/>
    </c:title>
    <c:autoTitleDeleted val="0"/>
    <c:plotArea>
      <c:layout>
        <c:manualLayout>
          <c:layoutTarget val="inner"/>
          <c:xMode val="edge"/>
          <c:yMode val="edge"/>
          <c:x val="0.18181819989443648"/>
          <c:y val="0.28002283105022829"/>
          <c:w val="0.81818180010556341"/>
          <c:h val="0.64029302843993818"/>
        </c:manualLayout>
      </c:layout>
      <c:barChart>
        <c:barDir val="bar"/>
        <c:grouping val="clustered"/>
        <c:varyColors val="0"/>
        <c:ser>
          <c:idx val="0"/>
          <c:order val="0"/>
          <c:tx>
            <c:strRef>
              <c:f>Sheet1!$B$1</c:f>
              <c:strCache>
                <c:ptCount val="1"/>
                <c:pt idx="0">
                  <c:v>Median Loss</c:v>
                </c:pt>
              </c:strCache>
            </c:strRef>
          </c:tx>
          <c:spPr>
            <a:solidFill>
              <a:srgbClr val="002060"/>
            </a:solidFill>
            <a:ln>
              <a:noFill/>
            </a:ln>
            <a:effectLst/>
          </c:spPr>
          <c:invertIfNegative val="0"/>
          <c:dLbls>
            <c:dLbl>
              <c:idx val="2"/>
              <c:layout>
                <c:manualLayout>
                  <c:x val="0"/>
                  <c:y val="1.4840182648401784E-2"/>
                </c:manualLayout>
              </c:layout>
              <c:numFmt formatCode="_(&quot;$&quot;* #,##0_);_(&quot;$&quot;* \(#,##0\);_(&quot;$&quot;* &quot;-&quot;_);_(@_)" sourceLinked="0"/>
              <c:spPr>
                <a:solidFill>
                  <a:schemeClr val="bg1"/>
                </a:solid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rgbClr val="00206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9.9223445003523925E-2"/>
                      <c:h val="9.5833423219357852E-2"/>
                    </c:manualLayout>
                  </c15:layout>
                </c:ext>
                <c:ext xmlns:c16="http://schemas.microsoft.com/office/drawing/2014/chart" uri="{C3380CC4-5D6E-409C-BE32-E72D297353CC}">
                  <c16:uniqueId val="{00000000-50DA-4515-8467-99C031390978}"/>
                </c:ext>
              </c:extLst>
            </c:dLbl>
            <c:numFmt formatCode="_(&quot;$&quot;* #,##0_);_(&quot;$&quot;* \(#,##0\);_(&quot;$&quot;* &quot;-&quot;_);_(@_)" sourceLinked="0"/>
            <c:spPr>
              <a:solidFill>
                <a:schemeClr val="bg1"/>
              </a:solid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00206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One</c:v>
                </c:pt>
                <c:pt idx="1">
                  <c:v>Two</c:v>
                </c:pt>
                <c:pt idx="2">
                  <c:v>Three or More</c:v>
                </c:pt>
              </c:strCache>
            </c:strRef>
          </c:cat>
          <c:val>
            <c:numRef>
              <c:f>Sheet1!$B$2:$B$4</c:f>
              <c:numCache>
                <c:formatCode>General</c:formatCode>
                <c:ptCount val="3"/>
                <c:pt idx="0">
                  <c:v>75000</c:v>
                </c:pt>
                <c:pt idx="1">
                  <c:v>135000</c:v>
                </c:pt>
                <c:pt idx="2">
                  <c:v>329000</c:v>
                </c:pt>
              </c:numCache>
            </c:numRef>
          </c:val>
          <c:extLst>
            <c:ext xmlns:c16="http://schemas.microsoft.com/office/drawing/2014/chart" uri="{C3380CC4-5D6E-409C-BE32-E72D297353CC}">
              <c16:uniqueId val="{00000000-FD9A-4A59-BE88-42D4268ADA8F}"/>
            </c:ext>
          </c:extLst>
        </c:ser>
        <c:dLbls>
          <c:showLegendKey val="0"/>
          <c:showVal val="0"/>
          <c:showCatName val="0"/>
          <c:showSerName val="0"/>
          <c:showPercent val="0"/>
          <c:showBubbleSize val="0"/>
        </c:dLbls>
        <c:gapWidth val="219"/>
        <c:axId val="1879984352"/>
        <c:axId val="1879982176"/>
      </c:barChart>
      <c:valAx>
        <c:axId val="1879982176"/>
        <c:scaling>
          <c:orientation val="minMax"/>
        </c:scaling>
        <c:delete val="1"/>
        <c:axPos val="t"/>
        <c:numFmt formatCode="General" sourceLinked="1"/>
        <c:majorTickMark val="out"/>
        <c:minorTickMark val="none"/>
        <c:tickLblPos val="nextTo"/>
        <c:crossAx val="1879984352"/>
        <c:crosses val="max"/>
        <c:crossBetween val="between"/>
      </c:valAx>
      <c:catAx>
        <c:axId val="1879984352"/>
        <c:scaling>
          <c:orientation val="minMax"/>
        </c:scaling>
        <c:delete val="0"/>
        <c:axPos val="l"/>
        <c:numFmt formatCode="General" sourceLinked="1"/>
        <c:majorTickMark val="none"/>
        <c:minorTickMark val="none"/>
        <c:tickLblPos val="nextTo"/>
        <c:txPr>
          <a:bodyPr/>
          <a:lstStyle/>
          <a:p>
            <a:pPr>
              <a:defRPr sz="1800" b="1">
                <a:solidFill>
                  <a:srgbClr val="002060"/>
                </a:solidFill>
              </a:defRPr>
            </a:pPr>
            <a:endParaRPr lang="en-US"/>
          </a:p>
        </c:txPr>
        <c:crossAx val="1879982176"/>
        <c:crosses val="autoZero"/>
        <c:auto val="1"/>
        <c:lblAlgn val="ctr"/>
        <c:lblOffset val="100"/>
        <c:noMultiLvlLbl val="0"/>
      </c:catAx>
      <c:spPr>
        <a:noFill/>
        <a:ln>
          <a:noFill/>
        </a:ln>
        <a:effectLst/>
      </c:spPr>
    </c:plotArea>
    <c:plotVisOnly val="1"/>
    <c:dispBlanksAs val="gap"/>
    <c:showDLblsOverMax val="0"/>
  </c:chart>
  <c:spPr>
    <a:solidFill>
      <a:schemeClr val="bg1">
        <a:alpha val="0"/>
      </a:schemeClr>
    </a:solidFill>
    <a:ln w="9525" cap="flat" cmpd="sng" algn="ctr">
      <a:noFill/>
      <a:round/>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4000">
                <a:solidFill>
                  <a:srgbClr val="002060"/>
                </a:solidFill>
              </a:defRPr>
            </a:pPr>
            <a:r>
              <a:rPr lang="en-US" sz="4000" b="1" i="0" u="none" strike="noStrike" baseline="0" dirty="0">
                <a:solidFill>
                  <a:srgbClr val="002060"/>
                </a:solidFill>
                <a:effectLst/>
              </a:rPr>
              <a:t>Who Is Committing Fraud?</a:t>
            </a:r>
            <a:endParaRPr lang="en-US" sz="4000" dirty="0">
              <a:solidFill>
                <a:srgbClr val="002060"/>
              </a:solidFill>
            </a:endParaRPr>
          </a:p>
        </c:rich>
      </c:tx>
      <c:overlay val="0"/>
    </c:title>
    <c:autoTitleDeleted val="0"/>
    <c:plotArea>
      <c:layout/>
      <c:pieChart>
        <c:varyColors val="1"/>
        <c:ser>
          <c:idx val="0"/>
          <c:order val="0"/>
          <c:tx>
            <c:strRef>
              <c:f>Sheet1!$B$1</c:f>
              <c:strCache>
                <c:ptCount val="1"/>
                <c:pt idx="0">
                  <c:v>Perpetrator's Employment History</c:v>
                </c:pt>
              </c:strCache>
            </c:strRef>
          </c:tx>
          <c:dPt>
            <c:idx val="0"/>
            <c:bubble3D val="0"/>
            <c:spPr>
              <a:solidFill>
                <a:srgbClr val="002060"/>
              </a:solidFill>
            </c:spPr>
            <c:extLst>
              <c:ext xmlns:c16="http://schemas.microsoft.com/office/drawing/2014/chart" uri="{C3380CC4-5D6E-409C-BE32-E72D297353CC}">
                <c16:uniqueId val="{00000000-05CB-413D-BC11-7CDB7538B523}"/>
              </c:ext>
            </c:extLst>
          </c:dPt>
          <c:dLbls>
            <c:dLbl>
              <c:idx val="0"/>
              <c:numFmt formatCode="0.0%" sourceLinked="0"/>
              <c:spPr>
                <a:noFill/>
                <a:ln>
                  <a:noFill/>
                </a:ln>
                <a:effectLst/>
              </c:spPr>
              <c:txPr>
                <a:bodyPr/>
                <a:lstStyle/>
                <a:p>
                  <a:pPr>
                    <a:defRPr sz="2800" b="1">
                      <a:solidFill>
                        <a:schemeClr val="bg1"/>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0-05CB-413D-BC11-7CDB7538B523}"/>
                </c:ext>
              </c:extLst>
            </c:dLbl>
            <c:dLbl>
              <c:idx val="1"/>
              <c:layout>
                <c:manualLayout>
                  <c:x val="-1.7309073344998541E-2"/>
                  <c:y val="-2.819335083114610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5CB-413D-BC11-7CDB7538B523}"/>
                </c:ext>
              </c:extLst>
            </c:dLbl>
            <c:numFmt formatCode="0.0%" sourceLinked="0"/>
            <c:spPr>
              <a:noFill/>
              <a:ln>
                <a:noFill/>
              </a:ln>
              <a:effectLst/>
            </c:spPr>
            <c:txPr>
              <a:bodyPr/>
              <a:lstStyle/>
              <a:p>
                <a:pPr>
                  <a:defRPr sz="2800" b="1">
                    <a:solidFill>
                      <a:srgbClr val="002060"/>
                    </a:solidFill>
                  </a:defRPr>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Sheet1!$A$2:$A$5</c:f>
              <c:strCache>
                <c:ptCount val="4"/>
                <c:pt idx="0">
                  <c:v>Never Charged or Convicted</c:v>
                </c:pt>
                <c:pt idx="1">
                  <c:v>Charged, But Not Convicted</c:v>
                </c:pt>
                <c:pt idx="2">
                  <c:v>Prior Convictions</c:v>
                </c:pt>
                <c:pt idx="3">
                  <c:v>Other</c:v>
                </c:pt>
              </c:strCache>
            </c:strRef>
          </c:cat>
          <c:val>
            <c:numRef>
              <c:f>Sheet1!$B$2:$B$5</c:f>
              <c:numCache>
                <c:formatCode>0.00%</c:formatCode>
                <c:ptCount val="4"/>
                <c:pt idx="0">
                  <c:v>0.87</c:v>
                </c:pt>
                <c:pt idx="1">
                  <c:v>7.0000000000000007E-2</c:v>
                </c:pt>
                <c:pt idx="2">
                  <c:v>0.05</c:v>
                </c:pt>
                <c:pt idx="3" formatCode="0%">
                  <c:v>0.01</c:v>
                </c:pt>
              </c:numCache>
            </c:numRef>
          </c:val>
          <c:extLst>
            <c:ext xmlns:c16="http://schemas.microsoft.com/office/drawing/2014/chart" uri="{C3380CC4-5D6E-409C-BE32-E72D297353CC}">
              <c16:uniqueId val="{00000002-05CB-413D-BC11-7CDB7538B523}"/>
            </c:ext>
          </c:extLst>
        </c:ser>
        <c:dLbls>
          <c:showLegendKey val="0"/>
          <c:showVal val="0"/>
          <c:showCatName val="0"/>
          <c:showSerName val="0"/>
          <c:showPercent val="0"/>
          <c:showBubbleSize val="0"/>
          <c:showLeaderLines val="1"/>
        </c:dLbls>
        <c:firstSliceAng val="45"/>
      </c:pieChart>
    </c:plotArea>
    <c:legend>
      <c:legendPos val="b"/>
      <c:overlay val="0"/>
      <c:txPr>
        <a:bodyPr/>
        <a:lstStyle/>
        <a:p>
          <a:pPr>
            <a:defRPr sz="1800"/>
          </a:pPr>
          <a:endParaRPr lang="en-US"/>
        </a:p>
      </c:txPr>
    </c:legend>
    <c:plotVisOnly val="1"/>
    <c:dispBlanksAs val="zero"/>
    <c:showDLblsOverMax val="0"/>
  </c:chart>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4000">
                <a:solidFill>
                  <a:srgbClr val="002060"/>
                </a:solidFill>
              </a:defRPr>
            </a:pPr>
            <a:r>
              <a:rPr lang="en-US" sz="4000" dirty="0">
                <a:solidFill>
                  <a:srgbClr val="002060"/>
                </a:solidFill>
              </a:rPr>
              <a:t>Types Of Frauds Committed, Frequency And Losses</a:t>
            </a:r>
          </a:p>
        </c:rich>
      </c:tx>
      <c:overlay val="0"/>
    </c:title>
    <c:autoTitleDeleted val="0"/>
    <c:plotArea>
      <c:layout>
        <c:manualLayout>
          <c:layoutTarget val="inner"/>
          <c:xMode val="edge"/>
          <c:yMode val="edge"/>
          <c:x val="0.3402466097987753"/>
          <c:y val="0.25704386951631047"/>
          <c:w val="0.6250311679790026"/>
          <c:h val="0.6993053993250844"/>
        </c:manualLayout>
      </c:layout>
      <c:barChart>
        <c:barDir val="bar"/>
        <c:grouping val="clustered"/>
        <c:varyColors val="0"/>
        <c:ser>
          <c:idx val="0"/>
          <c:order val="0"/>
          <c:tx>
            <c:strRef>
              <c:f>Sheet1!$B$1</c:f>
              <c:strCache>
                <c:ptCount val="1"/>
                <c:pt idx="0">
                  <c:v>Series 1</c:v>
                </c:pt>
              </c:strCache>
            </c:strRef>
          </c:tx>
          <c:spPr>
            <a:solidFill>
              <a:srgbClr val="002060"/>
            </a:solidFill>
          </c:spPr>
          <c:invertIfNegative val="0"/>
          <c:dLbls>
            <c:numFmt formatCode="_(&quot;$&quot;* #,##0_);_(&quot;$&quot;* \(#,##0\);_(&quot;$&quot;* &quot;-&quot;_);_(@_)" sourceLinked="0"/>
            <c:spPr>
              <a:noFill/>
              <a:ln>
                <a:noFill/>
              </a:ln>
              <a:effectLst/>
            </c:spPr>
            <c:txPr>
              <a:bodyPr/>
              <a:lstStyle/>
              <a:p>
                <a:pPr>
                  <a:defRPr sz="18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Asset Misappropriation (89%)</c:v>
                </c:pt>
                <c:pt idx="1">
                  <c:v>Corruption (48%)</c:v>
                </c:pt>
                <c:pt idx="2">
                  <c:v>Fraudulent Statements (5%)</c:v>
                </c:pt>
              </c:strCache>
            </c:strRef>
          </c:cat>
          <c:val>
            <c:numRef>
              <c:f>Sheet1!$B$2:$B$4</c:f>
              <c:numCache>
                <c:formatCode>General</c:formatCode>
                <c:ptCount val="3"/>
                <c:pt idx="0">
                  <c:v>120000</c:v>
                </c:pt>
                <c:pt idx="1">
                  <c:v>200000</c:v>
                </c:pt>
                <c:pt idx="2">
                  <c:v>766000</c:v>
                </c:pt>
              </c:numCache>
            </c:numRef>
          </c:val>
          <c:extLst>
            <c:ext xmlns:c16="http://schemas.microsoft.com/office/drawing/2014/chart" uri="{C3380CC4-5D6E-409C-BE32-E72D297353CC}">
              <c16:uniqueId val="{00000000-DFED-44F8-9CAF-593D6419B5A9}"/>
            </c:ext>
          </c:extLst>
        </c:ser>
        <c:dLbls>
          <c:showLegendKey val="0"/>
          <c:showVal val="0"/>
          <c:showCatName val="0"/>
          <c:showSerName val="0"/>
          <c:showPercent val="0"/>
          <c:showBubbleSize val="0"/>
        </c:dLbls>
        <c:gapWidth val="150"/>
        <c:axId val="2080035712"/>
        <c:axId val="2080036256"/>
      </c:barChart>
      <c:catAx>
        <c:axId val="2080035712"/>
        <c:scaling>
          <c:orientation val="minMax"/>
        </c:scaling>
        <c:delete val="0"/>
        <c:axPos val="l"/>
        <c:numFmt formatCode="General" sourceLinked="0"/>
        <c:majorTickMark val="none"/>
        <c:minorTickMark val="none"/>
        <c:tickLblPos val="nextTo"/>
        <c:txPr>
          <a:bodyPr/>
          <a:lstStyle/>
          <a:p>
            <a:pPr>
              <a:defRPr sz="1800" b="1">
                <a:solidFill>
                  <a:srgbClr val="002060"/>
                </a:solidFill>
              </a:defRPr>
            </a:pPr>
            <a:endParaRPr lang="en-US"/>
          </a:p>
        </c:txPr>
        <c:crossAx val="2080036256"/>
        <c:crosses val="autoZero"/>
        <c:auto val="1"/>
        <c:lblAlgn val="ctr"/>
        <c:lblOffset val="100"/>
        <c:noMultiLvlLbl val="0"/>
      </c:catAx>
      <c:valAx>
        <c:axId val="2080036256"/>
        <c:scaling>
          <c:orientation val="minMax"/>
        </c:scaling>
        <c:delete val="1"/>
        <c:axPos val="b"/>
        <c:numFmt formatCode="General" sourceLinked="1"/>
        <c:majorTickMark val="out"/>
        <c:minorTickMark val="none"/>
        <c:tickLblPos val="none"/>
        <c:crossAx val="2080035712"/>
        <c:crosses val="autoZero"/>
        <c:crossBetween val="between"/>
      </c:valAx>
    </c:plotArea>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4000">
                <a:solidFill>
                  <a:srgbClr val="002060"/>
                </a:solidFill>
              </a:defRPr>
            </a:pPr>
            <a:r>
              <a:rPr lang="en-US" sz="4000" b="1" i="0" u="none" strike="noStrike" baseline="0" dirty="0">
                <a:solidFill>
                  <a:srgbClr val="002060"/>
                </a:solidFill>
                <a:effectLst/>
              </a:rPr>
              <a:t>Relative Risks Of Asset Misappropriation Frauds</a:t>
            </a:r>
            <a:endParaRPr lang="en-US" sz="4000" dirty="0">
              <a:solidFill>
                <a:srgbClr val="002060"/>
              </a:solidFill>
            </a:endParaRPr>
          </a:p>
        </c:rich>
      </c:tx>
      <c:layout>
        <c:manualLayout>
          <c:xMode val="edge"/>
          <c:yMode val="edge"/>
          <c:x val="0.23764515231050659"/>
          <c:y val="0"/>
        </c:manualLayout>
      </c:layout>
      <c:overlay val="0"/>
    </c:title>
    <c:autoTitleDeleted val="0"/>
    <c:plotArea>
      <c:layout>
        <c:manualLayout>
          <c:layoutTarget val="inner"/>
          <c:xMode val="edge"/>
          <c:yMode val="edge"/>
          <c:x val="5.424898592221427E-2"/>
          <c:y val="0.27986346809038176"/>
          <c:w val="0.9421641840948225"/>
          <c:h val="0.3663701896417878"/>
        </c:manualLayout>
      </c:layout>
      <c:barChart>
        <c:barDir val="col"/>
        <c:grouping val="clustered"/>
        <c:varyColors val="0"/>
        <c:ser>
          <c:idx val="0"/>
          <c:order val="0"/>
          <c:tx>
            <c:strRef>
              <c:f>Sheet1!$B$1</c:f>
              <c:strCache>
                <c:ptCount val="1"/>
                <c:pt idx="0">
                  <c:v>Series 1</c:v>
                </c:pt>
              </c:strCache>
            </c:strRef>
          </c:tx>
          <c:spPr>
            <a:solidFill>
              <a:srgbClr val="002060"/>
            </a:solidFill>
          </c:spPr>
          <c:invertIfNegative val="0"/>
          <c:dLbls>
            <c:numFmt formatCode="_(&quot;$&quot;* #,##0_);_(&quot;$&quot;* \(#,##0\);_(&quot;$&quot;* &quot;-&quot;_);_(@_)" sourceLinked="0"/>
            <c:spPr>
              <a:noFill/>
              <a:ln>
                <a:noFill/>
              </a:ln>
              <a:effectLst/>
            </c:spPr>
            <c:txPr>
              <a:bodyPr/>
              <a:lstStyle/>
              <a:p>
                <a:pPr>
                  <a:defRPr sz="1800" b="1">
                    <a:solidFill>
                      <a:srgbClr val="00206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Skimming (10%)</c:v>
                </c:pt>
                <c:pt idx="1">
                  <c:v>Cash Larceny (10%)</c:v>
                </c:pt>
                <c:pt idx="2">
                  <c:v>Billing (22%)</c:v>
                </c:pt>
                <c:pt idx="3">
                  <c:v>Check And Payment Tampering (11%)</c:v>
                </c:pt>
                <c:pt idx="4">
                  <c:v>Expense Reimbursement (13%)</c:v>
                </c:pt>
                <c:pt idx="5">
                  <c:v>Payroll (10%)</c:v>
                </c:pt>
                <c:pt idx="6">
                  <c:v>Register Disbursements (3%)</c:v>
                </c:pt>
                <c:pt idx="7">
                  <c:v>Cash on Hand (11%)</c:v>
                </c:pt>
                <c:pt idx="8">
                  <c:v>Non-Cash Frauds (22%)</c:v>
                </c:pt>
              </c:strCache>
            </c:strRef>
          </c:cat>
          <c:val>
            <c:numRef>
              <c:f>Sheet1!$B$2:$B$10</c:f>
              <c:numCache>
                <c:formatCode>General</c:formatCode>
                <c:ptCount val="9"/>
                <c:pt idx="0">
                  <c:v>43000</c:v>
                </c:pt>
                <c:pt idx="1">
                  <c:v>50000</c:v>
                </c:pt>
                <c:pt idx="2">
                  <c:v>100000</c:v>
                </c:pt>
                <c:pt idx="3">
                  <c:v>155000</c:v>
                </c:pt>
                <c:pt idx="4">
                  <c:v>50000</c:v>
                </c:pt>
                <c:pt idx="5">
                  <c:v>50000</c:v>
                </c:pt>
                <c:pt idx="6">
                  <c:v>50000</c:v>
                </c:pt>
                <c:pt idx="7">
                  <c:v>50000</c:v>
                </c:pt>
                <c:pt idx="8">
                  <c:v>66000</c:v>
                </c:pt>
              </c:numCache>
            </c:numRef>
          </c:val>
          <c:extLst>
            <c:ext xmlns:c16="http://schemas.microsoft.com/office/drawing/2014/chart" uri="{C3380CC4-5D6E-409C-BE32-E72D297353CC}">
              <c16:uniqueId val="{00000000-FC20-4477-AC06-04D9E3213B07}"/>
            </c:ext>
          </c:extLst>
        </c:ser>
        <c:dLbls>
          <c:showLegendKey val="0"/>
          <c:showVal val="0"/>
          <c:showCatName val="0"/>
          <c:showSerName val="0"/>
          <c:showPercent val="0"/>
          <c:showBubbleSize val="0"/>
        </c:dLbls>
        <c:gapWidth val="150"/>
        <c:axId val="121112736"/>
        <c:axId val="121105120"/>
      </c:barChart>
      <c:catAx>
        <c:axId val="121112736"/>
        <c:scaling>
          <c:orientation val="minMax"/>
        </c:scaling>
        <c:delete val="0"/>
        <c:axPos val="b"/>
        <c:numFmt formatCode="General" sourceLinked="0"/>
        <c:majorTickMark val="none"/>
        <c:minorTickMark val="none"/>
        <c:tickLblPos val="nextTo"/>
        <c:txPr>
          <a:bodyPr/>
          <a:lstStyle/>
          <a:p>
            <a:pPr>
              <a:defRPr sz="1400" b="1">
                <a:solidFill>
                  <a:srgbClr val="002060"/>
                </a:solidFill>
              </a:defRPr>
            </a:pPr>
            <a:endParaRPr lang="en-US"/>
          </a:p>
        </c:txPr>
        <c:crossAx val="121105120"/>
        <c:crosses val="autoZero"/>
        <c:auto val="1"/>
        <c:lblAlgn val="ctr"/>
        <c:lblOffset val="100"/>
        <c:noMultiLvlLbl val="0"/>
      </c:catAx>
      <c:valAx>
        <c:axId val="121105120"/>
        <c:scaling>
          <c:orientation val="minMax"/>
        </c:scaling>
        <c:delete val="1"/>
        <c:axPos val="l"/>
        <c:numFmt formatCode="_(&quot;$&quot;* #,##0_);_(&quot;$&quot;* \(#,##0\);_(&quot;$&quot;* &quot;-&quot;_);_(@_)" sourceLinked="0"/>
        <c:majorTickMark val="none"/>
        <c:minorTickMark val="none"/>
        <c:tickLblPos val="none"/>
        <c:crossAx val="121112736"/>
        <c:crosses val="autoZero"/>
        <c:crossBetween val="between"/>
      </c:valAx>
    </c:plotArea>
    <c:plotVisOnly val="1"/>
    <c:dispBlanksAs val="gap"/>
    <c:showDLblsOverMax val="0"/>
  </c:chart>
  <c:spPr>
    <a:ln>
      <a:noFill/>
    </a:ln>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sz="4000">
                <a:solidFill>
                  <a:srgbClr val="002060"/>
                </a:solidFill>
              </a:defRPr>
            </a:pPr>
            <a:r>
              <a:rPr lang="en-US" sz="4000" dirty="0">
                <a:solidFill>
                  <a:srgbClr val="002060"/>
                </a:solidFill>
              </a:rPr>
              <a:t>Fraud Impacts Smaller Organizations Disproportionately</a:t>
            </a:r>
          </a:p>
        </c:rich>
      </c:tx>
      <c:overlay val="0"/>
    </c:title>
    <c:autoTitleDeleted val="0"/>
    <c:plotArea>
      <c:layout>
        <c:manualLayout>
          <c:layoutTarget val="inner"/>
          <c:xMode val="edge"/>
          <c:yMode val="edge"/>
          <c:x val="0.32853237095363091"/>
          <c:y val="0.22525304055302947"/>
          <c:w val="0.60665281423155482"/>
          <c:h val="0.75996062992125979"/>
        </c:manualLayout>
      </c:layout>
      <c:barChart>
        <c:barDir val="bar"/>
        <c:grouping val="clustered"/>
        <c:varyColors val="0"/>
        <c:ser>
          <c:idx val="0"/>
          <c:order val="0"/>
          <c:tx>
            <c:strRef>
              <c:f>Sheet1!$B$1</c:f>
              <c:strCache>
                <c:ptCount val="1"/>
                <c:pt idx="0">
                  <c:v>Series 1</c:v>
                </c:pt>
              </c:strCache>
            </c:strRef>
          </c:tx>
          <c:spPr>
            <a:solidFill>
              <a:srgbClr val="002060"/>
            </a:solidFill>
          </c:spPr>
          <c:invertIfNegative val="0"/>
          <c:dLbls>
            <c:numFmt formatCode="_(&quot;$&quot;* #,##0_);_(&quot;$&quot;* \(#,##0\);_(&quot;$&quot;* &quot;-&quot;_);_(@_)" sourceLinked="0"/>
            <c:spPr>
              <a:noFill/>
              <a:ln>
                <a:noFill/>
              </a:ln>
              <a:effectLst/>
            </c:spPr>
            <c:txPr>
              <a:bodyPr/>
              <a:lstStyle/>
              <a:p>
                <a:pPr>
                  <a:defRPr sz="1800" b="1">
                    <a:solidFill>
                      <a:srgbClr val="00206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&lt;100 (21%)</c:v>
                </c:pt>
                <c:pt idx="1">
                  <c:v>101 to 999 (22%)</c:v>
                </c:pt>
                <c:pt idx="2">
                  <c:v>1,000 to 9,999 (31%)</c:v>
                </c:pt>
                <c:pt idx="3">
                  <c:v>10,000+ (26%)</c:v>
                </c:pt>
              </c:strCache>
            </c:strRef>
          </c:cat>
          <c:val>
            <c:numRef>
              <c:f>Sheet1!$B$2:$B$5</c:f>
              <c:numCache>
                <c:formatCode>General</c:formatCode>
                <c:ptCount val="4"/>
                <c:pt idx="0">
                  <c:v>141000</c:v>
                </c:pt>
                <c:pt idx="1">
                  <c:v>130000</c:v>
                </c:pt>
                <c:pt idx="2">
                  <c:v>102000</c:v>
                </c:pt>
                <c:pt idx="3">
                  <c:v>200000</c:v>
                </c:pt>
              </c:numCache>
            </c:numRef>
          </c:val>
          <c:extLst>
            <c:ext xmlns:c16="http://schemas.microsoft.com/office/drawing/2014/chart" uri="{C3380CC4-5D6E-409C-BE32-E72D297353CC}">
              <c16:uniqueId val="{00000000-A14D-498F-B761-9A5B3D0A401A}"/>
            </c:ext>
          </c:extLst>
        </c:ser>
        <c:dLbls>
          <c:showLegendKey val="0"/>
          <c:showVal val="0"/>
          <c:showCatName val="0"/>
          <c:showSerName val="0"/>
          <c:showPercent val="0"/>
          <c:showBubbleSize val="0"/>
        </c:dLbls>
        <c:gapWidth val="150"/>
        <c:axId val="2141748528"/>
        <c:axId val="2141749072"/>
      </c:barChart>
      <c:catAx>
        <c:axId val="2141748528"/>
        <c:scaling>
          <c:orientation val="minMax"/>
        </c:scaling>
        <c:delete val="0"/>
        <c:axPos val="l"/>
        <c:title>
          <c:tx>
            <c:rich>
              <a:bodyPr rot="-5400000" vert="horz"/>
              <a:lstStyle/>
              <a:p>
                <a:pPr>
                  <a:defRPr sz="1800">
                    <a:solidFill>
                      <a:srgbClr val="002060"/>
                    </a:solidFill>
                  </a:defRPr>
                </a:pPr>
                <a:r>
                  <a:rPr lang="en-US" sz="1800" dirty="0">
                    <a:solidFill>
                      <a:srgbClr val="002060"/>
                    </a:solidFill>
                  </a:rPr>
                  <a:t>Number of Employees and Percentage</a:t>
                </a:r>
                <a:br>
                  <a:rPr lang="en-US" sz="1800" dirty="0">
                    <a:solidFill>
                      <a:srgbClr val="002060"/>
                    </a:solidFill>
                  </a:rPr>
                </a:br>
                <a:r>
                  <a:rPr lang="en-US" sz="1800" dirty="0">
                    <a:solidFill>
                      <a:srgbClr val="002060"/>
                    </a:solidFill>
                  </a:rPr>
                  <a:t>of Cases Reported</a:t>
                </a:r>
              </a:p>
            </c:rich>
          </c:tx>
          <c:overlay val="0"/>
        </c:title>
        <c:numFmt formatCode="General" sourceLinked="0"/>
        <c:majorTickMark val="none"/>
        <c:minorTickMark val="none"/>
        <c:tickLblPos val="nextTo"/>
        <c:txPr>
          <a:bodyPr/>
          <a:lstStyle/>
          <a:p>
            <a:pPr>
              <a:defRPr sz="1800" b="1">
                <a:solidFill>
                  <a:srgbClr val="002060"/>
                </a:solidFill>
              </a:defRPr>
            </a:pPr>
            <a:endParaRPr lang="en-US"/>
          </a:p>
        </c:txPr>
        <c:crossAx val="2141749072"/>
        <c:crosses val="autoZero"/>
        <c:auto val="1"/>
        <c:lblAlgn val="ctr"/>
        <c:lblOffset val="100"/>
        <c:noMultiLvlLbl val="0"/>
      </c:catAx>
      <c:valAx>
        <c:axId val="2141749072"/>
        <c:scaling>
          <c:orientation val="minMax"/>
        </c:scaling>
        <c:delete val="1"/>
        <c:axPos val="b"/>
        <c:numFmt formatCode="_(&quot;$&quot;* #,##0_);_(&quot;$&quot;* \(#,##0\);_(&quot;$&quot;* &quot;-&quot;_);_(@_)" sourceLinked="0"/>
        <c:majorTickMark val="none"/>
        <c:minorTickMark val="none"/>
        <c:tickLblPos val="none"/>
        <c:crossAx val="2141748528"/>
        <c:crosses val="autoZero"/>
        <c:crossBetween val="between"/>
      </c:valAx>
    </c:plotArea>
    <c:plotVisOnly val="1"/>
    <c:dispBlanksAs val="gap"/>
    <c:showDLblsOverMax val="0"/>
  </c:chart>
  <c:externalData r:id="rId1">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Sheet1!$A$2:$A$4</cx:f>
        <cx:lvl ptCount="3">
          <cx:pt idx="0">Executive</cx:pt>
          <cx:pt idx="1">Manager</cx:pt>
          <cx:pt idx="2">Employee</cx:pt>
        </cx:lvl>
      </cx:strDim>
      <cx:numDim type="val">
        <cx:f>Sheet1!$B$2:$B$4</cx:f>
        <cx:lvl ptCount="3" formatCode="General">
          <cx:pt idx="0">313000</cx:pt>
          <cx:pt idx="1">224000</cx:pt>
          <cx:pt idx="2">50000</cx:pt>
        </cx:lvl>
      </cx:numDim>
    </cx:data>
  </cx:chartData>
  <cx:chart>
    <cx:plotArea>
      <cx:plotAreaRegion>
        <cx:series layoutId="funnel" uniqueId="{1017450D-3D05-4003-8B40-15EAFE1010C1}">
          <cx:tx>
            <cx:txData>
              <cx:f>Sheet1!$B$1</cx:f>
              <cx:v>Series1</cx:v>
            </cx:txData>
          </cx:tx>
          <cx:spPr>
            <a:solidFill>
              <a:srgbClr val="002060"/>
            </a:solidFill>
          </cx:spPr>
          <cx:dataLabels>
            <cx:numFmt formatCode="$#,##0" sourceLinked="0"/>
            <cx:txPr>
              <a:bodyPr spcFirstLastPara="1" vertOverflow="ellipsis" horzOverflow="overflow" wrap="square" lIns="0" tIns="0" rIns="0" bIns="0" anchor="ctr" anchorCtr="1"/>
              <a:lstStyle/>
              <a:p>
                <a:pPr algn="ctr" rtl="0">
                  <a:defRPr sz="3200">
                    <a:solidFill>
                      <a:schemeClr val="bg1"/>
                    </a:solidFill>
                  </a:defRPr>
                </a:pPr>
                <a:endParaRPr lang="en-US" sz="3200" b="0" i="0" u="none" strike="noStrike" baseline="0">
                  <a:solidFill>
                    <a:schemeClr val="bg1"/>
                  </a:solidFill>
                  <a:latin typeface="Calibri" panose="020F0502020204030204"/>
                </a:endParaRPr>
              </a:p>
            </cx:txPr>
            <cx:visibility seriesName="0" categoryName="0" value="1"/>
            <cx:separator>, </cx:separator>
          </cx:dataLabels>
          <cx:dataId val="0"/>
        </cx:series>
      </cx:plotAreaRegion>
      <cx:axis id="0">
        <cx:catScaling gapWidth="0.0599999987"/>
        <cx:tickLabels/>
        <cx:txPr>
          <a:bodyPr spcFirstLastPara="1" vertOverflow="ellipsis" horzOverflow="overflow" wrap="square" lIns="0" tIns="0" rIns="0" bIns="0" anchor="ctr" anchorCtr="1"/>
          <a:lstStyle/>
          <a:p>
            <a:pPr algn="ctr" rtl="0">
              <a:defRPr sz="3200"/>
            </a:pPr>
            <a:endParaRPr lang="en-US" sz="3200" b="0" i="0" u="none" strike="noStrike" baseline="0">
              <a:solidFill>
                <a:prstClr val="black">
                  <a:lumMod val="65000"/>
                  <a:lumOff val="35000"/>
                </a:prstClr>
              </a:solidFill>
              <a:latin typeface="Calibri" panose="020F0502020204030204"/>
            </a:endParaRPr>
          </a:p>
        </cx:txPr>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419">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1" Type="http://schemas.openxmlformats.org/officeDocument/2006/relationships/hyperlink" Target="mailto:tommy@k2e.com" TargetMode="External"/></Relationships>
</file>

<file path=ppt/diagrams/_rels/data19.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diagrams/_rels/data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1.xml.rels><?xml version="1.0" encoding="UTF-8" standalone="yes"?>
<Relationships xmlns="http://schemas.openxmlformats.org/package/2006/relationships"><Relationship Id="rId1" Type="http://schemas.openxmlformats.org/officeDocument/2006/relationships/hyperlink" Target="mailto:tommy@k2e.com" TargetMode="External"/></Relationships>
</file>

<file path=ppt/diagrams/_rels/drawing19.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94499A-6876-43C7-892C-09DFDA917BB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42D30357-C859-4734-B71E-532C30E6E48E}">
      <dgm:prSet/>
      <dgm:spPr/>
      <dgm:t>
        <a:bodyPr/>
        <a:lstStyle/>
        <a:p>
          <a:pPr algn="ctr"/>
          <a:r>
            <a:rPr lang="en-US" dirty="0"/>
            <a:t>CPA from Woodstock, Georgia</a:t>
          </a:r>
        </a:p>
      </dgm:t>
    </dgm:pt>
    <dgm:pt modelId="{FF5E4B59-57FB-48F8-B23E-D8D0755B1184}" type="parTrans" cxnId="{6F80A556-EF69-4851-9ACE-8A20F21AF667}">
      <dgm:prSet/>
      <dgm:spPr/>
      <dgm:t>
        <a:bodyPr/>
        <a:lstStyle/>
        <a:p>
          <a:pPr algn="ctr"/>
          <a:endParaRPr lang="en-US"/>
        </a:p>
      </dgm:t>
    </dgm:pt>
    <dgm:pt modelId="{DB819A94-963C-490D-AEAB-9AE6B18C0573}" type="sibTrans" cxnId="{6F80A556-EF69-4851-9ACE-8A20F21AF667}">
      <dgm:prSet/>
      <dgm:spPr/>
      <dgm:t>
        <a:bodyPr/>
        <a:lstStyle/>
        <a:p>
          <a:pPr algn="ctr"/>
          <a:endParaRPr lang="en-US"/>
        </a:p>
      </dgm:t>
    </dgm:pt>
    <dgm:pt modelId="{727304EE-AB1A-4E4D-8CB5-F1940543BB87}">
      <dgm:prSet/>
      <dgm:spPr/>
      <dgm:t>
        <a:bodyPr/>
        <a:lstStyle/>
        <a:p>
          <a:pPr algn="ctr"/>
          <a:r>
            <a:rPr lang="en-US" dirty="0"/>
            <a:t>Partner, K2 Enterprises</a:t>
          </a:r>
        </a:p>
      </dgm:t>
    </dgm:pt>
    <dgm:pt modelId="{67AA6320-3A00-4186-8DA4-E00CE0CCED8A}" type="parTrans" cxnId="{BCAB8200-97D5-4929-A3ED-82783BB1CD4B}">
      <dgm:prSet/>
      <dgm:spPr/>
      <dgm:t>
        <a:bodyPr/>
        <a:lstStyle/>
        <a:p>
          <a:pPr algn="ctr"/>
          <a:endParaRPr lang="en-US"/>
        </a:p>
      </dgm:t>
    </dgm:pt>
    <dgm:pt modelId="{992D2142-9384-4128-BBAF-902802741208}" type="sibTrans" cxnId="{BCAB8200-97D5-4929-A3ED-82783BB1CD4B}">
      <dgm:prSet/>
      <dgm:spPr/>
      <dgm:t>
        <a:bodyPr/>
        <a:lstStyle/>
        <a:p>
          <a:pPr algn="ctr"/>
          <a:endParaRPr lang="en-US"/>
        </a:p>
      </dgm:t>
    </dgm:pt>
    <dgm:pt modelId="{9A23DD09-E575-4697-A9D5-B05BF29F874C}">
      <dgm:prSet/>
      <dgm:spPr/>
      <dgm:t>
        <a:bodyPr/>
        <a:lstStyle/>
        <a:p>
          <a:pPr algn="ctr"/>
          <a:r>
            <a:rPr lang="en-US" dirty="0"/>
            <a:t>Thirty-eight years public accounting &amp; private industry experience</a:t>
          </a:r>
        </a:p>
      </dgm:t>
    </dgm:pt>
    <dgm:pt modelId="{6FE5C08C-D83D-420F-8E27-D4847C9750D2}" type="parTrans" cxnId="{3008ACB0-0219-446C-8792-42389AB34626}">
      <dgm:prSet/>
      <dgm:spPr/>
      <dgm:t>
        <a:bodyPr/>
        <a:lstStyle/>
        <a:p>
          <a:pPr algn="ctr"/>
          <a:endParaRPr lang="en-US"/>
        </a:p>
      </dgm:t>
    </dgm:pt>
    <dgm:pt modelId="{1188D727-7104-4056-AD8A-76651A26B07F}" type="sibTrans" cxnId="{3008ACB0-0219-446C-8792-42389AB34626}">
      <dgm:prSet/>
      <dgm:spPr/>
      <dgm:t>
        <a:bodyPr/>
        <a:lstStyle/>
        <a:p>
          <a:pPr algn="ctr"/>
          <a:endParaRPr lang="en-US"/>
        </a:p>
      </dgm:t>
    </dgm:pt>
    <dgm:pt modelId="{E2562142-5C86-4D94-8B5E-E7A9E4FBB244}">
      <dgm:prSet/>
      <dgm:spPr/>
      <dgm:t>
        <a:bodyPr/>
        <a:lstStyle/>
        <a:p>
          <a:pPr algn="ctr"/>
          <a:r>
            <a:rPr lang="en-US" dirty="0"/>
            <a:t>BSBA (Accounting) Auburn University</a:t>
          </a:r>
        </a:p>
      </dgm:t>
    </dgm:pt>
    <dgm:pt modelId="{4854059D-1D11-4830-A549-470496E68888}" type="parTrans" cxnId="{E823173F-FE47-41CD-BDEF-34EF5894BECB}">
      <dgm:prSet/>
      <dgm:spPr/>
      <dgm:t>
        <a:bodyPr/>
        <a:lstStyle/>
        <a:p>
          <a:pPr algn="ctr"/>
          <a:endParaRPr lang="en-US"/>
        </a:p>
      </dgm:t>
    </dgm:pt>
    <dgm:pt modelId="{C189851A-0EB5-4B6B-B310-5D9EB2F65FD9}" type="sibTrans" cxnId="{E823173F-FE47-41CD-BDEF-34EF5894BECB}">
      <dgm:prSet/>
      <dgm:spPr/>
      <dgm:t>
        <a:bodyPr/>
        <a:lstStyle/>
        <a:p>
          <a:pPr algn="ctr"/>
          <a:endParaRPr lang="en-US"/>
        </a:p>
      </dgm:t>
    </dgm:pt>
    <dgm:pt modelId="{0C7BB497-AAA4-4DC7-88F1-444A86D203AF}">
      <dgm:prSet/>
      <dgm:spPr/>
      <dgm:t>
        <a:bodyPr/>
        <a:lstStyle/>
        <a:p>
          <a:pPr algn="ctr"/>
          <a:r>
            <a:rPr lang="en-US" dirty="0"/>
            <a:t>MS (Finance) Georgia State University</a:t>
          </a:r>
        </a:p>
      </dgm:t>
    </dgm:pt>
    <dgm:pt modelId="{0D0E7669-9851-426F-A29A-28A217E69A82}" type="parTrans" cxnId="{EC4E6B19-0E71-45E2-A2F2-56FD15F7E2AE}">
      <dgm:prSet/>
      <dgm:spPr/>
      <dgm:t>
        <a:bodyPr/>
        <a:lstStyle/>
        <a:p>
          <a:pPr algn="ctr"/>
          <a:endParaRPr lang="en-US"/>
        </a:p>
      </dgm:t>
    </dgm:pt>
    <dgm:pt modelId="{865B53BA-079F-4285-9F23-88CB0BFB7D00}" type="sibTrans" cxnId="{EC4E6B19-0E71-45E2-A2F2-56FD15F7E2AE}">
      <dgm:prSet/>
      <dgm:spPr/>
      <dgm:t>
        <a:bodyPr/>
        <a:lstStyle/>
        <a:p>
          <a:pPr algn="ctr"/>
          <a:endParaRPr lang="en-US"/>
        </a:p>
      </dgm:t>
    </dgm:pt>
    <dgm:pt modelId="{242D2D95-1516-4FC3-8B94-9177395DD866}">
      <dgm:prSet/>
      <dgm:spPr/>
      <dgm:t>
        <a:bodyPr/>
        <a:lstStyle/>
        <a:p>
          <a:pPr algn="ctr"/>
          <a:r>
            <a:rPr lang="en-US" dirty="0"/>
            <a:t>Please contact me: </a:t>
          </a:r>
          <a:r>
            <a:rPr lang="en-US" dirty="0">
              <a:solidFill>
                <a:schemeClr val="accent6"/>
              </a:solidFill>
              <a:hlinkClick xmlns:r="http://schemas.openxmlformats.org/officeDocument/2006/relationships" r:id="rId1">
                <a:extLst>
                  <a:ext uri="{A12FA001-AC4F-418D-AE19-62706E023703}">
                    <ahyp:hlinkClr xmlns:ahyp="http://schemas.microsoft.com/office/drawing/2018/hyperlinkcolor" val="tx"/>
                  </a:ext>
                </a:extLst>
              </a:hlinkClick>
            </a:rPr>
            <a:t>tommy@k2e.com</a:t>
          </a:r>
          <a:endParaRPr lang="en-US" dirty="0">
            <a:solidFill>
              <a:schemeClr val="accent6"/>
            </a:solidFill>
          </a:endParaRPr>
        </a:p>
      </dgm:t>
    </dgm:pt>
    <dgm:pt modelId="{3E48E97E-413B-4151-AA23-6693F0341F89}" type="parTrans" cxnId="{C7258500-B0E8-45F7-B38B-4B709D8B7E95}">
      <dgm:prSet/>
      <dgm:spPr/>
      <dgm:t>
        <a:bodyPr/>
        <a:lstStyle/>
        <a:p>
          <a:pPr algn="ctr"/>
          <a:endParaRPr lang="en-US"/>
        </a:p>
      </dgm:t>
    </dgm:pt>
    <dgm:pt modelId="{89C75CA8-DE88-4EC2-A79D-35B4FBFB1FFD}" type="sibTrans" cxnId="{C7258500-B0E8-45F7-B38B-4B709D8B7E95}">
      <dgm:prSet/>
      <dgm:spPr/>
      <dgm:t>
        <a:bodyPr/>
        <a:lstStyle/>
        <a:p>
          <a:pPr algn="ctr"/>
          <a:endParaRPr lang="en-US"/>
        </a:p>
      </dgm:t>
    </dgm:pt>
    <dgm:pt modelId="{1AAE67D0-376D-463A-B091-9AB9012B61A6}">
      <dgm:prSet/>
      <dgm:spPr/>
      <dgm:t>
        <a:bodyPr/>
        <a:lstStyle/>
        <a:p>
          <a:pPr algn="ctr"/>
          <a:r>
            <a:rPr lang="en-US" dirty="0"/>
            <a:t>Follow me on Twitter: </a:t>
          </a:r>
          <a:r>
            <a:rPr lang="en-US" dirty="0">
              <a:solidFill>
                <a:schemeClr val="accent6"/>
              </a:solidFill>
            </a:rPr>
            <a:t>@TommyStephens</a:t>
          </a:r>
        </a:p>
      </dgm:t>
    </dgm:pt>
    <dgm:pt modelId="{5214509F-78AE-4D16-90E4-1C53F0CAD396}" type="parTrans" cxnId="{D33DEA51-A537-47EA-8DD1-DD7696261509}">
      <dgm:prSet/>
      <dgm:spPr/>
      <dgm:t>
        <a:bodyPr/>
        <a:lstStyle/>
        <a:p>
          <a:pPr algn="ctr"/>
          <a:endParaRPr lang="en-US"/>
        </a:p>
      </dgm:t>
    </dgm:pt>
    <dgm:pt modelId="{CE9762D5-87F9-4843-992D-0415C5A3D2FE}" type="sibTrans" cxnId="{D33DEA51-A537-47EA-8DD1-DD7696261509}">
      <dgm:prSet/>
      <dgm:spPr/>
      <dgm:t>
        <a:bodyPr/>
        <a:lstStyle/>
        <a:p>
          <a:pPr algn="ctr"/>
          <a:endParaRPr lang="en-US"/>
        </a:p>
      </dgm:t>
    </dgm:pt>
    <dgm:pt modelId="{CE007151-6A9A-40FB-8CED-F97C5E1D4A33}" type="pres">
      <dgm:prSet presAssocID="{4294499A-6876-43C7-892C-09DFDA917BBA}" presName="vert0" presStyleCnt="0">
        <dgm:presLayoutVars>
          <dgm:dir/>
          <dgm:animOne val="branch"/>
          <dgm:animLvl val="lvl"/>
        </dgm:presLayoutVars>
      </dgm:prSet>
      <dgm:spPr/>
    </dgm:pt>
    <dgm:pt modelId="{8BEBE029-790B-4C33-A2ED-43D02B04A343}" type="pres">
      <dgm:prSet presAssocID="{42D30357-C859-4734-B71E-532C30E6E48E}" presName="thickLine" presStyleLbl="alignNode1" presStyleIdx="0" presStyleCnt="7"/>
      <dgm:spPr/>
    </dgm:pt>
    <dgm:pt modelId="{AE29A0C8-8B32-4FAB-8DC2-096F3F147B81}" type="pres">
      <dgm:prSet presAssocID="{42D30357-C859-4734-B71E-532C30E6E48E}" presName="horz1" presStyleCnt="0"/>
      <dgm:spPr/>
    </dgm:pt>
    <dgm:pt modelId="{F3556923-06E7-4F94-AE7A-C5C0324A5FE5}" type="pres">
      <dgm:prSet presAssocID="{42D30357-C859-4734-B71E-532C30E6E48E}" presName="tx1" presStyleLbl="revTx" presStyleIdx="0" presStyleCnt="7"/>
      <dgm:spPr/>
    </dgm:pt>
    <dgm:pt modelId="{6182F702-1249-40A7-8B00-5EC139F681B3}" type="pres">
      <dgm:prSet presAssocID="{42D30357-C859-4734-B71E-532C30E6E48E}" presName="vert1" presStyleCnt="0"/>
      <dgm:spPr/>
    </dgm:pt>
    <dgm:pt modelId="{C09A1C09-0879-4174-B4D0-57CC173F1032}" type="pres">
      <dgm:prSet presAssocID="{727304EE-AB1A-4E4D-8CB5-F1940543BB87}" presName="thickLine" presStyleLbl="alignNode1" presStyleIdx="1" presStyleCnt="7"/>
      <dgm:spPr/>
    </dgm:pt>
    <dgm:pt modelId="{1DCF0242-CDF4-4BEA-A6B4-E8331C8C3D33}" type="pres">
      <dgm:prSet presAssocID="{727304EE-AB1A-4E4D-8CB5-F1940543BB87}" presName="horz1" presStyleCnt="0"/>
      <dgm:spPr/>
    </dgm:pt>
    <dgm:pt modelId="{BB0BBA56-8BDD-416E-AC12-8D0F64FD6AC8}" type="pres">
      <dgm:prSet presAssocID="{727304EE-AB1A-4E4D-8CB5-F1940543BB87}" presName="tx1" presStyleLbl="revTx" presStyleIdx="1" presStyleCnt="7"/>
      <dgm:spPr/>
    </dgm:pt>
    <dgm:pt modelId="{4BEDEFC0-FF63-401E-BBDD-B1598CB44822}" type="pres">
      <dgm:prSet presAssocID="{727304EE-AB1A-4E4D-8CB5-F1940543BB87}" presName="vert1" presStyleCnt="0"/>
      <dgm:spPr/>
    </dgm:pt>
    <dgm:pt modelId="{14E679EF-12AC-4F0C-9F84-0F0E2BE11F40}" type="pres">
      <dgm:prSet presAssocID="{9A23DD09-E575-4697-A9D5-B05BF29F874C}" presName="thickLine" presStyleLbl="alignNode1" presStyleIdx="2" presStyleCnt="7"/>
      <dgm:spPr/>
    </dgm:pt>
    <dgm:pt modelId="{08DA960A-B6B6-4E49-B280-4DEE2A1D28CA}" type="pres">
      <dgm:prSet presAssocID="{9A23DD09-E575-4697-A9D5-B05BF29F874C}" presName="horz1" presStyleCnt="0"/>
      <dgm:spPr/>
    </dgm:pt>
    <dgm:pt modelId="{720E3C35-0D9A-4204-A661-EC22A963900F}" type="pres">
      <dgm:prSet presAssocID="{9A23DD09-E575-4697-A9D5-B05BF29F874C}" presName="tx1" presStyleLbl="revTx" presStyleIdx="2" presStyleCnt="7"/>
      <dgm:spPr/>
    </dgm:pt>
    <dgm:pt modelId="{45162126-67D1-4481-A474-FE070A9F13BE}" type="pres">
      <dgm:prSet presAssocID="{9A23DD09-E575-4697-A9D5-B05BF29F874C}" presName="vert1" presStyleCnt="0"/>
      <dgm:spPr/>
    </dgm:pt>
    <dgm:pt modelId="{EE3DEFC5-36BA-40DC-B5C0-888FDE647118}" type="pres">
      <dgm:prSet presAssocID="{E2562142-5C86-4D94-8B5E-E7A9E4FBB244}" presName="thickLine" presStyleLbl="alignNode1" presStyleIdx="3" presStyleCnt="7"/>
      <dgm:spPr/>
    </dgm:pt>
    <dgm:pt modelId="{1CA9C2E4-0424-4374-9954-C099F54932ED}" type="pres">
      <dgm:prSet presAssocID="{E2562142-5C86-4D94-8B5E-E7A9E4FBB244}" presName="horz1" presStyleCnt="0"/>
      <dgm:spPr/>
    </dgm:pt>
    <dgm:pt modelId="{E6C40DE8-0E17-46E7-AA54-348962211E8A}" type="pres">
      <dgm:prSet presAssocID="{E2562142-5C86-4D94-8B5E-E7A9E4FBB244}" presName="tx1" presStyleLbl="revTx" presStyleIdx="3" presStyleCnt="7"/>
      <dgm:spPr/>
    </dgm:pt>
    <dgm:pt modelId="{28BBB594-4220-4CBB-9D73-F9C249929524}" type="pres">
      <dgm:prSet presAssocID="{E2562142-5C86-4D94-8B5E-E7A9E4FBB244}" presName="vert1" presStyleCnt="0"/>
      <dgm:spPr/>
    </dgm:pt>
    <dgm:pt modelId="{A3B5755E-627D-4F9C-807A-E610A56CF311}" type="pres">
      <dgm:prSet presAssocID="{0C7BB497-AAA4-4DC7-88F1-444A86D203AF}" presName="thickLine" presStyleLbl="alignNode1" presStyleIdx="4" presStyleCnt="7"/>
      <dgm:spPr/>
    </dgm:pt>
    <dgm:pt modelId="{0F6458C5-E6D4-4422-AF02-FD9EC4C7D989}" type="pres">
      <dgm:prSet presAssocID="{0C7BB497-AAA4-4DC7-88F1-444A86D203AF}" presName="horz1" presStyleCnt="0"/>
      <dgm:spPr/>
    </dgm:pt>
    <dgm:pt modelId="{8AD98499-7B47-40FF-B35B-5563E268487E}" type="pres">
      <dgm:prSet presAssocID="{0C7BB497-AAA4-4DC7-88F1-444A86D203AF}" presName="tx1" presStyleLbl="revTx" presStyleIdx="4" presStyleCnt="7"/>
      <dgm:spPr/>
    </dgm:pt>
    <dgm:pt modelId="{7A6F975F-DC8E-4E07-9A9A-F69F73FCA7BA}" type="pres">
      <dgm:prSet presAssocID="{0C7BB497-AAA4-4DC7-88F1-444A86D203AF}" presName="vert1" presStyleCnt="0"/>
      <dgm:spPr/>
    </dgm:pt>
    <dgm:pt modelId="{56950712-032E-4BC1-8567-E6ED3B94AAE7}" type="pres">
      <dgm:prSet presAssocID="{242D2D95-1516-4FC3-8B94-9177395DD866}" presName="thickLine" presStyleLbl="alignNode1" presStyleIdx="5" presStyleCnt="7"/>
      <dgm:spPr/>
    </dgm:pt>
    <dgm:pt modelId="{AA4AAC2C-43D9-492B-989F-4ABAA3F01EE1}" type="pres">
      <dgm:prSet presAssocID="{242D2D95-1516-4FC3-8B94-9177395DD866}" presName="horz1" presStyleCnt="0"/>
      <dgm:spPr/>
    </dgm:pt>
    <dgm:pt modelId="{C6568CA4-1048-4632-B2DC-52F9195A468A}" type="pres">
      <dgm:prSet presAssocID="{242D2D95-1516-4FC3-8B94-9177395DD866}" presName="tx1" presStyleLbl="revTx" presStyleIdx="5" presStyleCnt="7"/>
      <dgm:spPr/>
    </dgm:pt>
    <dgm:pt modelId="{DC0DD5FA-579D-4E2A-832E-92B379BD4AD2}" type="pres">
      <dgm:prSet presAssocID="{242D2D95-1516-4FC3-8B94-9177395DD866}" presName="vert1" presStyleCnt="0"/>
      <dgm:spPr/>
    </dgm:pt>
    <dgm:pt modelId="{A1031121-757E-4282-8914-C31508D585DA}" type="pres">
      <dgm:prSet presAssocID="{1AAE67D0-376D-463A-B091-9AB9012B61A6}" presName="thickLine" presStyleLbl="alignNode1" presStyleIdx="6" presStyleCnt="7"/>
      <dgm:spPr/>
    </dgm:pt>
    <dgm:pt modelId="{BA5454C5-6651-4DDE-B14D-B7ABBD25E9A7}" type="pres">
      <dgm:prSet presAssocID="{1AAE67D0-376D-463A-B091-9AB9012B61A6}" presName="horz1" presStyleCnt="0"/>
      <dgm:spPr/>
    </dgm:pt>
    <dgm:pt modelId="{10022296-4D78-4EF6-AFEB-3F3A24AB3DB8}" type="pres">
      <dgm:prSet presAssocID="{1AAE67D0-376D-463A-B091-9AB9012B61A6}" presName="tx1" presStyleLbl="revTx" presStyleIdx="6" presStyleCnt="7"/>
      <dgm:spPr/>
    </dgm:pt>
    <dgm:pt modelId="{81451DAC-8CEF-4DB0-BF31-0E57DF39367A}" type="pres">
      <dgm:prSet presAssocID="{1AAE67D0-376D-463A-B091-9AB9012B61A6}" presName="vert1" presStyleCnt="0"/>
      <dgm:spPr/>
    </dgm:pt>
  </dgm:ptLst>
  <dgm:cxnLst>
    <dgm:cxn modelId="{BCAB8200-97D5-4929-A3ED-82783BB1CD4B}" srcId="{4294499A-6876-43C7-892C-09DFDA917BBA}" destId="{727304EE-AB1A-4E4D-8CB5-F1940543BB87}" srcOrd="1" destOrd="0" parTransId="{67AA6320-3A00-4186-8DA4-E00CE0CCED8A}" sibTransId="{992D2142-9384-4128-BBAF-902802741208}"/>
    <dgm:cxn modelId="{C7258500-B0E8-45F7-B38B-4B709D8B7E95}" srcId="{4294499A-6876-43C7-892C-09DFDA917BBA}" destId="{242D2D95-1516-4FC3-8B94-9177395DD866}" srcOrd="5" destOrd="0" parTransId="{3E48E97E-413B-4151-AA23-6693F0341F89}" sibTransId="{89C75CA8-DE88-4EC2-A79D-35B4FBFB1FFD}"/>
    <dgm:cxn modelId="{EC4E6B19-0E71-45E2-A2F2-56FD15F7E2AE}" srcId="{4294499A-6876-43C7-892C-09DFDA917BBA}" destId="{0C7BB497-AAA4-4DC7-88F1-444A86D203AF}" srcOrd="4" destOrd="0" parTransId="{0D0E7669-9851-426F-A29A-28A217E69A82}" sibTransId="{865B53BA-079F-4285-9F23-88CB0BFB7D00}"/>
    <dgm:cxn modelId="{FF679619-1CF8-429F-887E-DF9C285242E1}" type="presOf" srcId="{242D2D95-1516-4FC3-8B94-9177395DD866}" destId="{C6568CA4-1048-4632-B2DC-52F9195A468A}" srcOrd="0" destOrd="0" presId="urn:microsoft.com/office/officeart/2008/layout/LinedList"/>
    <dgm:cxn modelId="{FA977633-0695-4DA0-BB4C-BE8564555186}" type="presOf" srcId="{9A23DD09-E575-4697-A9D5-B05BF29F874C}" destId="{720E3C35-0D9A-4204-A661-EC22A963900F}" srcOrd="0" destOrd="0" presId="urn:microsoft.com/office/officeart/2008/layout/LinedList"/>
    <dgm:cxn modelId="{E823173F-FE47-41CD-BDEF-34EF5894BECB}" srcId="{4294499A-6876-43C7-892C-09DFDA917BBA}" destId="{E2562142-5C86-4D94-8B5E-E7A9E4FBB244}" srcOrd="3" destOrd="0" parTransId="{4854059D-1D11-4830-A549-470496E68888}" sibTransId="{C189851A-0EB5-4B6B-B310-5D9EB2F65FD9}"/>
    <dgm:cxn modelId="{0339EF67-A64E-442A-A88C-5FAD041A249F}" type="presOf" srcId="{727304EE-AB1A-4E4D-8CB5-F1940543BB87}" destId="{BB0BBA56-8BDD-416E-AC12-8D0F64FD6AC8}" srcOrd="0" destOrd="0" presId="urn:microsoft.com/office/officeart/2008/layout/LinedList"/>
    <dgm:cxn modelId="{D33DEA51-A537-47EA-8DD1-DD7696261509}" srcId="{4294499A-6876-43C7-892C-09DFDA917BBA}" destId="{1AAE67D0-376D-463A-B091-9AB9012B61A6}" srcOrd="6" destOrd="0" parTransId="{5214509F-78AE-4D16-90E4-1C53F0CAD396}" sibTransId="{CE9762D5-87F9-4843-992D-0415C5A3D2FE}"/>
    <dgm:cxn modelId="{9D277C72-5B4C-4331-A42A-BEED2A37E69A}" type="presOf" srcId="{E2562142-5C86-4D94-8B5E-E7A9E4FBB244}" destId="{E6C40DE8-0E17-46E7-AA54-348962211E8A}" srcOrd="0" destOrd="0" presId="urn:microsoft.com/office/officeart/2008/layout/LinedList"/>
    <dgm:cxn modelId="{6F80A556-EF69-4851-9ACE-8A20F21AF667}" srcId="{4294499A-6876-43C7-892C-09DFDA917BBA}" destId="{42D30357-C859-4734-B71E-532C30E6E48E}" srcOrd="0" destOrd="0" parTransId="{FF5E4B59-57FB-48F8-B23E-D8D0755B1184}" sibTransId="{DB819A94-963C-490D-AEAB-9AE6B18C0573}"/>
    <dgm:cxn modelId="{A992CE97-A13A-4A83-BAAE-3F5A090657CB}" type="presOf" srcId="{42D30357-C859-4734-B71E-532C30E6E48E}" destId="{F3556923-06E7-4F94-AE7A-C5C0324A5FE5}" srcOrd="0" destOrd="0" presId="urn:microsoft.com/office/officeart/2008/layout/LinedList"/>
    <dgm:cxn modelId="{3008ACB0-0219-446C-8792-42389AB34626}" srcId="{4294499A-6876-43C7-892C-09DFDA917BBA}" destId="{9A23DD09-E575-4697-A9D5-B05BF29F874C}" srcOrd="2" destOrd="0" parTransId="{6FE5C08C-D83D-420F-8E27-D4847C9750D2}" sibTransId="{1188D727-7104-4056-AD8A-76651A26B07F}"/>
    <dgm:cxn modelId="{E85495EC-B6F3-4211-B926-484C70461959}" type="presOf" srcId="{4294499A-6876-43C7-892C-09DFDA917BBA}" destId="{CE007151-6A9A-40FB-8CED-F97C5E1D4A33}" srcOrd="0" destOrd="0" presId="urn:microsoft.com/office/officeart/2008/layout/LinedList"/>
    <dgm:cxn modelId="{33ABB2EC-0FBD-42DF-881C-BF64FD049A7F}" type="presOf" srcId="{0C7BB497-AAA4-4DC7-88F1-444A86D203AF}" destId="{8AD98499-7B47-40FF-B35B-5563E268487E}" srcOrd="0" destOrd="0" presId="urn:microsoft.com/office/officeart/2008/layout/LinedList"/>
    <dgm:cxn modelId="{EFC036F3-A326-4C35-A579-6380DC6187CE}" type="presOf" srcId="{1AAE67D0-376D-463A-B091-9AB9012B61A6}" destId="{10022296-4D78-4EF6-AFEB-3F3A24AB3DB8}" srcOrd="0" destOrd="0" presId="urn:microsoft.com/office/officeart/2008/layout/LinedList"/>
    <dgm:cxn modelId="{35DD09CA-06D2-4912-B7DD-95EC8EF3BA6B}" type="presParOf" srcId="{CE007151-6A9A-40FB-8CED-F97C5E1D4A33}" destId="{8BEBE029-790B-4C33-A2ED-43D02B04A343}" srcOrd="0" destOrd="0" presId="urn:microsoft.com/office/officeart/2008/layout/LinedList"/>
    <dgm:cxn modelId="{153A208A-D916-40F6-A123-23DDD3595622}" type="presParOf" srcId="{CE007151-6A9A-40FB-8CED-F97C5E1D4A33}" destId="{AE29A0C8-8B32-4FAB-8DC2-096F3F147B81}" srcOrd="1" destOrd="0" presId="urn:microsoft.com/office/officeart/2008/layout/LinedList"/>
    <dgm:cxn modelId="{3F4D996E-6564-4B8C-B606-1BD4088ACE3D}" type="presParOf" srcId="{AE29A0C8-8B32-4FAB-8DC2-096F3F147B81}" destId="{F3556923-06E7-4F94-AE7A-C5C0324A5FE5}" srcOrd="0" destOrd="0" presId="urn:microsoft.com/office/officeart/2008/layout/LinedList"/>
    <dgm:cxn modelId="{81B3256B-0433-4772-9437-06713D2C35B3}" type="presParOf" srcId="{AE29A0C8-8B32-4FAB-8DC2-096F3F147B81}" destId="{6182F702-1249-40A7-8B00-5EC139F681B3}" srcOrd="1" destOrd="0" presId="urn:microsoft.com/office/officeart/2008/layout/LinedList"/>
    <dgm:cxn modelId="{78E438AD-AC4A-4B27-A699-049450DF61D0}" type="presParOf" srcId="{CE007151-6A9A-40FB-8CED-F97C5E1D4A33}" destId="{C09A1C09-0879-4174-B4D0-57CC173F1032}" srcOrd="2" destOrd="0" presId="urn:microsoft.com/office/officeart/2008/layout/LinedList"/>
    <dgm:cxn modelId="{7EED5686-6C0C-4E35-B6BF-4C1DA5D7F18B}" type="presParOf" srcId="{CE007151-6A9A-40FB-8CED-F97C5E1D4A33}" destId="{1DCF0242-CDF4-4BEA-A6B4-E8331C8C3D33}" srcOrd="3" destOrd="0" presId="urn:microsoft.com/office/officeart/2008/layout/LinedList"/>
    <dgm:cxn modelId="{A26CE0E5-7275-4D7B-B648-4A3559F32E17}" type="presParOf" srcId="{1DCF0242-CDF4-4BEA-A6B4-E8331C8C3D33}" destId="{BB0BBA56-8BDD-416E-AC12-8D0F64FD6AC8}" srcOrd="0" destOrd="0" presId="urn:microsoft.com/office/officeart/2008/layout/LinedList"/>
    <dgm:cxn modelId="{6E189818-F5C6-4635-A2A6-982E49C63563}" type="presParOf" srcId="{1DCF0242-CDF4-4BEA-A6B4-E8331C8C3D33}" destId="{4BEDEFC0-FF63-401E-BBDD-B1598CB44822}" srcOrd="1" destOrd="0" presId="urn:microsoft.com/office/officeart/2008/layout/LinedList"/>
    <dgm:cxn modelId="{35B7CC78-C237-4328-A85E-2034E3603CBD}" type="presParOf" srcId="{CE007151-6A9A-40FB-8CED-F97C5E1D4A33}" destId="{14E679EF-12AC-4F0C-9F84-0F0E2BE11F40}" srcOrd="4" destOrd="0" presId="urn:microsoft.com/office/officeart/2008/layout/LinedList"/>
    <dgm:cxn modelId="{D53D3184-E46F-45DC-BA46-65CB3225B7C1}" type="presParOf" srcId="{CE007151-6A9A-40FB-8CED-F97C5E1D4A33}" destId="{08DA960A-B6B6-4E49-B280-4DEE2A1D28CA}" srcOrd="5" destOrd="0" presId="urn:microsoft.com/office/officeart/2008/layout/LinedList"/>
    <dgm:cxn modelId="{D3F334FB-A76D-4405-8261-89C3F156B2A1}" type="presParOf" srcId="{08DA960A-B6B6-4E49-B280-4DEE2A1D28CA}" destId="{720E3C35-0D9A-4204-A661-EC22A963900F}" srcOrd="0" destOrd="0" presId="urn:microsoft.com/office/officeart/2008/layout/LinedList"/>
    <dgm:cxn modelId="{B8692276-EF90-411D-9D51-CDE9336B44E6}" type="presParOf" srcId="{08DA960A-B6B6-4E49-B280-4DEE2A1D28CA}" destId="{45162126-67D1-4481-A474-FE070A9F13BE}" srcOrd="1" destOrd="0" presId="urn:microsoft.com/office/officeart/2008/layout/LinedList"/>
    <dgm:cxn modelId="{06C64A16-BBDF-4BE6-B391-857DEB5700F3}" type="presParOf" srcId="{CE007151-6A9A-40FB-8CED-F97C5E1D4A33}" destId="{EE3DEFC5-36BA-40DC-B5C0-888FDE647118}" srcOrd="6" destOrd="0" presId="urn:microsoft.com/office/officeart/2008/layout/LinedList"/>
    <dgm:cxn modelId="{5DA7307B-D075-41AE-9C72-A7E066EF7F55}" type="presParOf" srcId="{CE007151-6A9A-40FB-8CED-F97C5E1D4A33}" destId="{1CA9C2E4-0424-4374-9954-C099F54932ED}" srcOrd="7" destOrd="0" presId="urn:microsoft.com/office/officeart/2008/layout/LinedList"/>
    <dgm:cxn modelId="{52A11885-5770-428F-ADB0-9320123988E7}" type="presParOf" srcId="{1CA9C2E4-0424-4374-9954-C099F54932ED}" destId="{E6C40DE8-0E17-46E7-AA54-348962211E8A}" srcOrd="0" destOrd="0" presId="urn:microsoft.com/office/officeart/2008/layout/LinedList"/>
    <dgm:cxn modelId="{DBFE3A7F-9840-4B49-B106-64EE75FA5965}" type="presParOf" srcId="{1CA9C2E4-0424-4374-9954-C099F54932ED}" destId="{28BBB594-4220-4CBB-9D73-F9C249929524}" srcOrd="1" destOrd="0" presId="urn:microsoft.com/office/officeart/2008/layout/LinedList"/>
    <dgm:cxn modelId="{A80ECA40-AD58-49C1-85B5-7CDB37D1EC30}" type="presParOf" srcId="{CE007151-6A9A-40FB-8CED-F97C5E1D4A33}" destId="{A3B5755E-627D-4F9C-807A-E610A56CF311}" srcOrd="8" destOrd="0" presId="urn:microsoft.com/office/officeart/2008/layout/LinedList"/>
    <dgm:cxn modelId="{C21440A6-4A6F-4CC1-842D-7E99278699ED}" type="presParOf" srcId="{CE007151-6A9A-40FB-8CED-F97C5E1D4A33}" destId="{0F6458C5-E6D4-4422-AF02-FD9EC4C7D989}" srcOrd="9" destOrd="0" presId="urn:microsoft.com/office/officeart/2008/layout/LinedList"/>
    <dgm:cxn modelId="{28C3CC4E-7A87-4B7D-AC8E-2061F9432015}" type="presParOf" srcId="{0F6458C5-E6D4-4422-AF02-FD9EC4C7D989}" destId="{8AD98499-7B47-40FF-B35B-5563E268487E}" srcOrd="0" destOrd="0" presId="urn:microsoft.com/office/officeart/2008/layout/LinedList"/>
    <dgm:cxn modelId="{24C6CB2B-FA19-41AA-AC5E-1364129DD4C3}" type="presParOf" srcId="{0F6458C5-E6D4-4422-AF02-FD9EC4C7D989}" destId="{7A6F975F-DC8E-4E07-9A9A-F69F73FCA7BA}" srcOrd="1" destOrd="0" presId="urn:microsoft.com/office/officeart/2008/layout/LinedList"/>
    <dgm:cxn modelId="{7418E2A4-72AE-4D76-88EB-92F42CA97916}" type="presParOf" srcId="{CE007151-6A9A-40FB-8CED-F97C5E1D4A33}" destId="{56950712-032E-4BC1-8567-E6ED3B94AAE7}" srcOrd="10" destOrd="0" presId="urn:microsoft.com/office/officeart/2008/layout/LinedList"/>
    <dgm:cxn modelId="{8B20E691-BC88-4418-AABE-D4B50E2F4A2F}" type="presParOf" srcId="{CE007151-6A9A-40FB-8CED-F97C5E1D4A33}" destId="{AA4AAC2C-43D9-492B-989F-4ABAA3F01EE1}" srcOrd="11" destOrd="0" presId="urn:microsoft.com/office/officeart/2008/layout/LinedList"/>
    <dgm:cxn modelId="{90050785-6E4B-4876-A1BF-0C766DAC4BC1}" type="presParOf" srcId="{AA4AAC2C-43D9-492B-989F-4ABAA3F01EE1}" destId="{C6568CA4-1048-4632-B2DC-52F9195A468A}" srcOrd="0" destOrd="0" presId="urn:microsoft.com/office/officeart/2008/layout/LinedList"/>
    <dgm:cxn modelId="{96298345-D073-4527-BF9E-70775DC25FC2}" type="presParOf" srcId="{AA4AAC2C-43D9-492B-989F-4ABAA3F01EE1}" destId="{DC0DD5FA-579D-4E2A-832E-92B379BD4AD2}" srcOrd="1" destOrd="0" presId="urn:microsoft.com/office/officeart/2008/layout/LinedList"/>
    <dgm:cxn modelId="{59D0F929-8488-4C94-8E73-461360A727CD}" type="presParOf" srcId="{CE007151-6A9A-40FB-8CED-F97C5E1D4A33}" destId="{A1031121-757E-4282-8914-C31508D585DA}" srcOrd="12" destOrd="0" presId="urn:microsoft.com/office/officeart/2008/layout/LinedList"/>
    <dgm:cxn modelId="{250D6BCE-7D92-45A4-8522-D424394F74D2}" type="presParOf" srcId="{CE007151-6A9A-40FB-8CED-F97C5E1D4A33}" destId="{BA5454C5-6651-4DDE-B14D-B7ABBD25E9A7}" srcOrd="13" destOrd="0" presId="urn:microsoft.com/office/officeart/2008/layout/LinedList"/>
    <dgm:cxn modelId="{57D7F366-012B-43B4-8FA2-472DB205E862}" type="presParOf" srcId="{BA5454C5-6651-4DDE-B14D-B7ABBD25E9A7}" destId="{10022296-4D78-4EF6-AFEB-3F3A24AB3DB8}" srcOrd="0" destOrd="0" presId="urn:microsoft.com/office/officeart/2008/layout/LinedList"/>
    <dgm:cxn modelId="{FE90EF3E-A443-4BD5-B5EB-99FF03FFC685}" type="presParOf" srcId="{BA5454C5-6651-4DDE-B14D-B7ABBD25E9A7}" destId="{81451DAC-8CEF-4DB0-BF31-0E57DF39367A}"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B913126-E0A5-41FD-85C9-3CCD8728DEEA}" type="doc">
      <dgm:prSet loTypeId="urn:microsoft.com/office/officeart/2009/3/layout/IncreasingArrowsProcess" loCatId="process" qsTypeId="urn:microsoft.com/office/officeart/2005/8/quickstyle/simple1" qsCatId="simple" csTypeId="urn:microsoft.com/office/officeart/2005/8/colors/accent1_2" csCatId="accent1" phldr="1"/>
      <dgm:spPr/>
      <dgm:t>
        <a:bodyPr/>
        <a:lstStyle/>
        <a:p>
          <a:endParaRPr lang="en-US"/>
        </a:p>
      </dgm:t>
    </dgm:pt>
    <dgm:pt modelId="{280AF38C-08AD-45E7-90C9-9D0828B11985}">
      <dgm:prSet phldrT="[Text]"/>
      <dgm:spPr>
        <a:solidFill>
          <a:srgbClr val="002060"/>
        </a:solidFill>
      </dgm:spPr>
      <dgm:t>
        <a:bodyPr/>
        <a:lstStyle/>
        <a:p>
          <a:r>
            <a:rPr lang="en-US" dirty="0"/>
            <a:t>IT General Controls</a:t>
          </a:r>
        </a:p>
      </dgm:t>
    </dgm:pt>
    <dgm:pt modelId="{FD3FD333-64A4-4B8F-9DA4-4CFE1A8B6AD3}" type="parTrans" cxnId="{3473DF4C-605B-40FB-83C1-4FFC8CAD9177}">
      <dgm:prSet/>
      <dgm:spPr/>
      <dgm:t>
        <a:bodyPr/>
        <a:lstStyle/>
        <a:p>
          <a:endParaRPr lang="en-US"/>
        </a:p>
      </dgm:t>
    </dgm:pt>
    <dgm:pt modelId="{F2205DBB-AF00-4B6F-B128-EDC150248B09}" type="sibTrans" cxnId="{3473DF4C-605B-40FB-83C1-4FFC8CAD9177}">
      <dgm:prSet/>
      <dgm:spPr/>
      <dgm:t>
        <a:bodyPr/>
        <a:lstStyle/>
        <a:p>
          <a:endParaRPr lang="en-US"/>
        </a:p>
      </dgm:t>
    </dgm:pt>
    <dgm:pt modelId="{B0C76E6E-3CA1-4985-A7AC-C0E2222853D8}">
      <dgm:prSet phldrT="[Text]"/>
      <dgm:spPr/>
      <dgm:t>
        <a:bodyPr/>
        <a:lstStyle/>
        <a:p>
          <a:r>
            <a:rPr lang="en-US" dirty="0"/>
            <a:t>Access</a:t>
          </a:r>
        </a:p>
        <a:p>
          <a:r>
            <a:rPr lang="en-US" dirty="0"/>
            <a:t>Program Change</a:t>
          </a:r>
        </a:p>
        <a:p>
          <a:r>
            <a:rPr lang="en-US" dirty="0"/>
            <a:t>Program Development</a:t>
          </a:r>
        </a:p>
        <a:p>
          <a:r>
            <a:rPr lang="en-US" dirty="0"/>
            <a:t>Computer Operations</a:t>
          </a:r>
        </a:p>
      </dgm:t>
    </dgm:pt>
    <dgm:pt modelId="{158BE5F2-53E3-4B72-9EDA-F983F4438666}" type="parTrans" cxnId="{752FCE07-5B5C-4379-BA77-469D20DC72C0}">
      <dgm:prSet/>
      <dgm:spPr/>
      <dgm:t>
        <a:bodyPr/>
        <a:lstStyle/>
        <a:p>
          <a:endParaRPr lang="en-US"/>
        </a:p>
      </dgm:t>
    </dgm:pt>
    <dgm:pt modelId="{1235756C-909D-49B1-AAA6-64501861F196}" type="sibTrans" cxnId="{752FCE07-5B5C-4379-BA77-469D20DC72C0}">
      <dgm:prSet/>
      <dgm:spPr/>
      <dgm:t>
        <a:bodyPr/>
        <a:lstStyle/>
        <a:p>
          <a:endParaRPr lang="en-US"/>
        </a:p>
      </dgm:t>
    </dgm:pt>
    <dgm:pt modelId="{70945AD7-AC34-4519-9CAA-DF5DCC41DDBE}">
      <dgm:prSet phldrT="[Text]"/>
      <dgm:spPr>
        <a:solidFill>
          <a:srgbClr val="002060"/>
        </a:solidFill>
      </dgm:spPr>
      <dgm:t>
        <a:bodyPr/>
        <a:lstStyle/>
        <a:p>
          <a:r>
            <a:rPr lang="en-US" dirty="0"/>
            <a:t>Financial Applications</a:t>
          </a:r>
        </a:p>
      </dgm:t>
    </dgm:pt>
    <dgm:pt modelId="{9CB71337-9277-46CC-B588-33F78E7A6908}" type="parTrans" cxnId="{DA060AF8-F3B4-41C7-9C00-CE2C8BAAEB04}">
      <dgm:prSet/>
      <dgm:spPr/>
      <dgm:t>
        <a:bodyPr/>
        <a:lstStyle/>
        <a:p>
          <a:endParaRPr lang="en-US"/>
        </a:p>
      </dgm:t>
    </dgm:pt>
    <dgm:pt modelId="{2F489002-8A3F-4184-83C4-FD0E651FCB28}" type="sibTrans" cxnId="{DA060AF8-F3B4-41C7-9C00-CE2C8BAAEB04}">
      <dgm:prSet/>
      <dgm:spPr/>
      <dgm:t>
        <a:bodyPr/>
        <a:lstStyle/>
        <a:p>
          <a:endParaRPr lang="en-US"/>
        </a:p>
      </dgm:t>
    </dgm:pt>
    <dgm:pt modelId="{47DA8B6F-23A7-4B4F-9B36-D732B6526885}">
      <dgm:prSet phldrT="[Text]"/>
      <dgm:spPr/>
      <dgm:t>
        <a:bodyPr/>
        <a:lstStyle/>
        <a:p>
          <a:r>
            <a:rPr lang="en-US" dirty="0"/>
            <a:t>Accounting/ERP</a:t>
          </a:r>
        </a:p>
      </dgm:t>
    </dgm:pt>
    <dgm:pt modelId="{14DD4BC6-E777-4A6A-98CD-896EBAFFD027}" type="parTrans" cxnId="{84036F29-0517-4F52-ADA4-74EA989E5131}">
      <dgm:prSet/>
      <dgm:spPr/>
      <dgm:t>
        <a:bodyPr/>
        <a:lstStyle/>
        <a:p>
          <a:endParaRPr lang="en-US"/>
        </a:p>
      </dgm:t>
    </dgm:pt>
    <dgm:pt modelId="{61590080-AE71-4E01-B909-93E4A0934DC8}" type="sibTrans" cxnId="{84036F29-0517-4F52-ADA4-74EA989E5131}">
      <dgm:prSet/>
      <dgm:spPr/>
      <dgm:t>
        <a:bodyPr/>
        <a:lstStyle/>
        <a:p>
          <a:endParaRPr lang="en-US"/>
        </a:p>
      </dgm:t>
    </dgm:pt>
    <dgm:pt modelId="{F82BFC94-EB49-4032-ABD2-D5E3DFCA0EF3}">
      <dgm:prSet phldrT="[Text]"/>
      <dgm:spPr>
        <a:solidFill>
          <a:srgbClr val="002060"/>
        </a:solidFill>
      </dgm:spPr>
      <dgm:t>
        <a:bodyPr/>
        <a:lstStyle/>
        <a:p>
          <a:r>
            <a:rPr lang="en-US" dirty="0"/>
            <a:t>Business Processes</a:t>
          </a:r>
        </a:p>
      </dgm:t>
    </dgm:pt>
    <dgm:pt modelId="{131455F4-14FF-4723-B107-60959371DF09}" type="parTrans" cxnId="{986ABAC6-DBC2-4044-8CC4-02F293796986}">
      <dgm:prSet/>
      <dgm:spPr/>
      <dgm:t>
        <a:bodyPr/>
        <a:lstStyle/>
        <a:p>
          <a:endParaRPr lang="en-US"/>
        </a:p>
      </dgm:t>
    </dgm:pt>
    <dgm:pt modelId="{499D4FD7-3910-43C1-80AB-CE5C3A4669B6}" type="sibTrans" cxnId="{986ABAC6-DBC2-4044-8CC4-02F293796986}">
      <dgm:prSet/>
      <dgm:spPr/>
      <dgm:t>
        <a:bodyPr/>
        <a:lstStyle/>
        <a:p>
          <a:endParaRPr lang="en-US"/>
        </a:p>
      </dgm:t>
    </dgm:pt>
    <dgm:pt modelId="{03465554-C9B1-4E4D-A9AB-B2215460B4CD}">
      <dgm:prSet phldrT="[Text]"/>
      <dgm:spPr/>
      <dgm:t>
        <a:bodyPr/>
        <a:lstStyle/>
        <a:p>
          <a:r>
            <a:rPr lang="en-US" dirty="0"/>
            <a:t>Accounts Payable</a:t>
          </a:r>
        </a:p>
      </dgm:t>
    </dgm:pt>
    <dgm:pt modelId="{29B72747-2ED5-46B9-8523-937EACB8ABAB}" type="parTrans" cxnId="{EA6D8E24-440E-472D-AEED-BE48CBA48B25}">
      <dgm:prSet/>
      <dgm:spPr/>
      <dgm:t>
        <a:bodyPr/>
        <a:lstStyle/>
        <a:p>
          <a:endParaRPr lang="en-US"/>
        </a:p>
      </dgm:t>
    </dgm:pt>
    <dgm:pt modelId="{3A164769-DD3D-4606-93C7-5F37C3412890}" type="sibTrans" cxnId="{EA6D8E24-440E-472D-AEED-BE48CBA48B25}">
      <dgm:prSet/>
      <dgm:spPr/>
      <dgm:t>
        <a:bodyPr/>
        <a:lstStyle/>
        <a:p>
          <a:endParaRPr lang="en-US"/>
        </a:p>
      </dgm:t>
    </dgm:pt>
    <dgm:pt modelId="{603DD018-8F34-401E-98CA-860432DE945E}">
      <dgm:prSet/>
      <dgm:spPr/>
      <dgm:t>
        <a:bodyPr/>
        <a:lstStyle/>
        <a:p>
          <a:r>
            <a:rPr lang="en-US" dirty="0"/>
            <a:t>Accounts Receivable</a:t>
          </a:r>
        </a:p>
      </dgm:t>
    </dgm:pt>
    <dgm:pt modelId="{21C7221C-09D3-4AB3-809D-2565EF229FC9}" type="parTrans" cxnId="{B382501C-26A9-4BF1-8A08-77D2507E840B}">
      <dgm:prSet/>
      <dgm:spPr/>
      <dgm:t>
        <a:bodyPr/>
        <a:lstStyle/>
        <a:p>
          <a:endParaRPr lang="en-US"/>
        </a:p>
      </dgm:t>
    </dgm:pt>
    <dgm:pt modelId="{6E909F1B-F568-4843-91A9-BB779E7B41CA}" type="sibTrans" cxnId="{B382501C-26A9-4BF1-8A08-77D2507E840B}">
      <dgm:prSet/>
      <dgm:spPr/>
      <dgm:t>
        <a:bodyPr/>
        <a:lstStyle/>
        <a:p>
          <a:endParaRPr lang="en-US"/>
        </a:p>
      </dgm:t>
    </dgm:pt>
    <dgm:pt modelId="{5501876E-C73D-4B01-84FC-2088644833F2}">
      <dgm:prSet/>
      <dgm:spPr/>
      <dgm:t>
        <a:bodyPr/>
        <a:lstStyle/>
        <a:p>
          <a:r>
            <a:rPr lang="en-US" dirty="0"/>
            <a:t>Payroll</a:t>
          </a:r>
        </a:p>
      </dgm:t>
    </dgm:pt>
    <dgm:pt modelId="{3AE0E3B5-2954-4CE2-8202-3D11A9EB2487}" type="parTrans" cxnId="{A91C21DA-DA77-43CD-973C-F8445C1B1E14}">
      <dgm:prSet/>
      <dgm:spPr/>
      <dgm:t>
        <a:bodyPr/>
        <a:lstStyle/>
        <a:p>
          <a:endParaRPr lang="en-US"/>
        </a:p>
      </dgm:t>
    </dgm:pt>
    <dgm:pt modelId="{D0E50E3A-04B3-4332-930E-BA73AFF08399}" type="sibTrans" cxnId="{A91C21DA-DA77-43CD-973C-F8445C1B1E14}">
      <dgm:prSet/>
      <dgm:spPr/>
      <dgm:t>
        <a:bodyPr/>
        <a:lstStyle/>
        <a:p>
          <a:endParaRPr lang="en-US"/>
        </a:p>
      </dgm:t>
    </dgm:pt>
    <dgm:pt modelId="{7480EFBC-2C8D-42F8-A45B-9F6392107303}">
      <dgm:prSet/>
      <dgm:spPr/>
      <dgm:t>
        <a:bodyPr/>
        <a:lstStyle/>
        <a:p>
          <a:r>
            <a:rPr lang="en-US" dirty="0"/>
            <a:t>Inventory</a:t>
          </a:r>
        </a:p>
      </dgm:t>
    </dgm:pt>
    <dgm:pt modelId="{CDDB5ECB-979B-4561-BC48-5C451F347562}" type="parTrans" cxnId="{B1A595F3-B0EE-429F-8695-68F585C6CDED}">
      <dgm:prSet/>
      <dgm:spPr/>
      <dgm:t>
        <a:bodyPr/>
        <a:lstStyle/>
        <a:p>
          <a:endParaRPr lang="en-US"/>
        </a:p>
      </dgm:t>
    </dgm:pt>
    <dgm:pt modelId="{E9640ECE-738A-4B25-B564-2FD23E075EDE}" type="sibTrans" cxnId="{B1A595F3-B0EE-429F-8695-68F585C6CDED}">
      <dgm:prSet/>
      <dgm:spPr/>
      <dgm:t>
        <a:bodyPr/>
        <a:lstStyle/>
        <a:p>
          <a:endParaRPr lang="en-US"/>
        </a:p>
      </dgm:t>
    </dgm:pt>
    <dgm:pt modelId="{A456CECB-58BF-4BBC-AAA3-D18D6F2D838C}">
      <dgm:prSet phldrT="[Text]"/>
      <dgm:spPr/>
      <dgm:t>
        <a:bodyPr/>
        <a:lstStyle/>
        <a:p>
          <a:r>
            <a:rPr lang="en-US" dirty="0"/>
            <a:t>CRM</a:t>
          </a:r>
        </a:p>
      </dgm:t>
    </dgm:pt>
    <dgm:pt modelId="{6044C65D-B54F-45AE-BD45-CA04AF5CEB73}" type="parTrans" cxnId="{9B879E61-8E7B-4610-B0C8-95234D455A15}">
      <dgm:prSet/>
      <dgm:spPr/>
      <dgm:t>
        <a:bodyPr/>
        <a:lstStyle/>
        <a:p>
          <a:endParaRPr lang="en-US"/>
        </a:p>
      </dgm:t>
    </dgm:pt>
    <dgm:pt modelId="{D4C4C577-008E-4E8B-BCA6-10041765DB78}" type="sibTrans" cxnId="{9B879E61-8E7B-4610-B0C8-95234D455A15}">
      <dgm:prSet/>
      <dgm:spPr/>
      <dgm:t>
        <a:bodyPr/>
        <a:lstStyle/>
        <a:p>
          <a:endParaRPr lang="en-US"/>
        </a:p>
      </dgm:t>
    </dgm:pt>
    <dgm:pt modelId="{182D2EDD-ED93-4E10-886D-5FFF50C8A04C}">
      <dgm:prSet phldrT="[Text]"/>
      <dgm:spPr/>
      <dgm:t>
        <a:bodyPr/>
        <a:lstStyle/>
        <a:p>
          <a:r>
            <a:rPr lang="en-US" dirty="0"/>
            <a:t>BPM</a:t>
          </a:r>
        </a:p>
      </dgm:t>
    </dgm:pt>
    <dgm:pt modelId="{A7D45BCA-384A-4A46-9AB6-39D3C1CB5174}" type="parTrans" cxnId="{5384379C-2F20-4916-B69E-8869F19E7051}">
      <dgm:prSet/>
      <dgm:spPr/>
      <dgm:t>
        <a:bodyPr/>
        <a:lstStyle/>
        <a:p>
          <a:endParaRPr lang="en-US"/>
        </a:p>
      </dgm:t>
    </dgm:pt>
    <dgm:pt modelId="{6F4F140A-70C7-4DCB-A2FE-B64F48E6376A}" type="sibTrans" cxnId="{5384379C-2F20-4916-B69E-8869F19E7051}">
      <dgm:prSet/>
      <dgm:spPr/>
      <dgm:t>
        <a:bodyPr/>
        <a:lstStyle/>
        <a:p>
          <a:endParaRPr lang="en-US"/>
        </a:p>
      </dgm:t>
    </dgm:pt>
    <dgm:pt modelId="{22B67440-7C8A-4916-A7D4-6BC2221C8E71}">
      <dgm:prSet phldrT="[Text]"/>
      <dgm:spPr/>
      <dgm:t>
        <a:bodyPr/>
        <a:lstStyle/>
        <a:p>
          <a:r>
            <a:rPr lang="en-US" dirty="0"/>
            <a:t>Business Intelligence</a:t>
          </a:r>
        </a:p>
      </dgm:t>
    </dgm:pt>
    <dgm:pt modelId="{ACB26F10-6969-443B-9370-0E27936A93D5}" type="parTrans" cxnId="{D7744E69-56E4-4FCA-B792-C16F28764745}">
      <dgm:prSet/>
      <dgm:spPr/>
      <dgm:t>
        <a:bodyPr/>
        <a:lstStyle/>
        <a:p>
          <a:endParaRPr lang="en-US"/>
        </a:p>
      </dgm:t>
    </dgm:pt>
    <dgm:pt modelId="{B7431B2B-AB85-4EF5-A291-0921A43B7723}" type="sibTrans" cxnId="{D7744E69-56E4-4FCA-B792-C16F28764745}">
      <dgm:prSet/>
      <dgm:spPr/>
      <dgm:t>
        <a:bodyPr/>
        <a:lstStyle/>
        <a:p>
          <a:endParaRPr lang="en-US"/>
        </a:p>
      </dgm:t>
    </dgm:pt>
    <dgm:pt modelId="{942C7032-3B65-45CC-BBBC-9582E81A503A}">
      <dgm:prSet/>
      <dgm:spPr>
        <a:solidFill>
          <a:srgbClr val="002060"/>
        </a:solidFill>
      </dgm:spPr>
      <dgm:t>
        <a:bodyPr/>
        <a:lstStyle/>
        <a:p>
          <a:r>
            <a:rPr lang="en-US" dirty="0"/>
            <a:t>Classes of Transactions</a:t>
          </a:r>
        </a:p>
      </dgm:t>
    </dgm:pt>
    <dgm:pt modelId="{28FFE20A-9BC5-4AA0-89F7-640F7B0C1024}" type="parTrans" cxnId="{98EDC497-5411-4C81-A75B-36C93B64139C}">
      <dgm:prSet/>
      <dgm:spPr/>
      <dgm:t>
        <a:bodyPr/>
        <a:lstStyle/>
        <a:p>
          <a:endParaRPr lang="en-US"/>
        </a:p>
      </dgm:t>
    </dgm:pt>
    <dgm:pt modelId="{4B811845-11B2-4FE2-9E78-D11E44FB34ED}" type="sibTrans" cxnId="{98EDC497-5411-4C81-A75B-36C93B64139C}">
      <dgm:prSet/>
      <dgm:spPr/>
      <dgm:t>
        <a:bodyPr/>
        <a:lstStyle/>
        <a:p>
          <a:endParaRPr lang="en-US"/>
        </a:p>
      </dgm:t>
    </dgm:pt>
    <dgm:pt modelId="{46D4D253-F5E3-427D-A42F-F549FE0861C4}">
      <dgm:prSet/>
      <dgm:spPr/>
      <dgm:t>
        <a:bodyPr/>
        <a:lstStyle/>
        <a:p>
          <a:r>
            <a:rPr lang="en-US" dirty="0"/>
            <a:t>Various classifications of summarized transactions in the company’s financial statements</a:t>
          </a:r>
        </a:p>
      </dgm:t>
    </dgm:pt>
    <dgm:pt modelId="{D8419207-FE24-4E81-AEAA-6BFCA35A71C9}" type="parTrans" cxnId="{0D3412D8-2D90-44DF-8C15-7A703DF92EBF}">
      <dgm:prSet/>
      <dgm:spPr/>
      <dgm:t>
        <a:bodyPr/>
        <a:lstStyle/>
        <a:p>
          <a:endParaRPr lang="en-US"/>
        </a:p>
      </dgm:t>
    </dgm:pt>
    <dgm:pt modelId="{4BDB3367-FE9B-4782-97CC-38472B37012C}" type="sibTrans" cxnId="{0D3412D8-2D90-44DF-8C15-7A703DF92EBF}">
      <dgm:prSet/>
      <dgm:spPr/>
      <dgm:t>
        <a:bodyPr/>
        <a:lstStyle/>
        <a:p>
          <a:endParaRPr lang="en-US"/>
        </a:p>
      </dgm:t>
    </dgm:pt>
    <dgm:pt modelId="{A27D87C4-1D57-474C-BB74-7BE8BB929572}" type="pres">
      <dgm:prSet presAssocID="{EB913126-E0A5-41FD-85C9-3CCD8728DEEA}" presName="Name0" presStyleCnt="0">
        <dgm:presLayoutVars>
          <dgm:chMax val="5"/>
          <dgm:chPref val="5"/>
          <dgm:dir/>
          <dgm:animLvl val="lvl"/>
        </dgm:presLayoutVars>
      </dgm:prSet>
      <dgm:spPr/>
    </dgm:pt>
    <dgm:pt modelId="{261BB7E0-0E75-4D6F-B3A8-3AD1EE3F68B9}" type="pres">
      <dgm:prSet presAssocID="{280AF38C-08AD-45E7-90C9-9D0828B11985}" presName="parentText1" presStyleLbl="node1" presStyleIdx="0" presStyleCnt="4" custLinFactNeighborX="-2162">
        <dgm:presLayoutVars>
          <dgm:chMax/>
          <dgm:chPref val="3"/>
          <dgm:bulletEnabled val="1"/>
        </dgm:presLayoutVars>
      </dgm:prSet>
      <dgm:spPr/>
    </dgm:pt>
    <dgm:pt modelId="{251603FE-698A-4D73-BB88-EFA9864E44CE}" type="pres">
      <dgm:prSet presAssocID="{280AF38C-08AD-45E7-90C9-9D0828B11985}" presName="childText1" presStyleLbl="solidAlignAcc1" presStyleIdx="0" presStyleCnt="4" custLinFactNeighborX="-9384">
        <dgm:presLayoutVars>
          <dgm:chMax val="0"/>
          <dgm:chPref val="0"/>
          <dgm:bulletEnabled val="1"/>
        </dgm:presLayoutVars>
      </dgm:prSet>
      <dgm:spPr/>
    </dgm:pt>
    <dgm:pt modelId="{786E2F72-8658-47A4-8442-611A0BCB56AE}" type="pres">
      <dgm:prSet presAssocID="{70945AD7-AC34-4519-9CAA-DF5DCC41DDBE}" presName="parentText2" presStyleLbl="node1" presStyleIdx="1" presStyleCnt="4" custLinFactNeighborX="-2808">
        <dgm:presLayoutVars>
          <dgm:chMax/>
          <dgm:chPref val="3"/>
          <dgm:bulletEnabled val="1"/>
        </dgm:presLayoutVars>
      </dgm:prSet>
      <dgm:spPr/>
    </dgm:pt>
    <dgm:pt modelId="{105A6E32-0B8B-40FD-BFDC-F9BADB4C39B3}" type="pres">
      <dgm:prSet presAssocID="{70945AD7-AC34-4519-9CAA-DF5DCC41DDBE}" presName="childText2" presStyleLbl="solidAlignAcc1" presStyleIdx="1" presStyleCnt="4" custLinFactNeighborX="-9384">
        <dgm:presLayoutVars>
          <dgm:chMax val="0"/>
          <dgm:chPref val="0"/>
          <dgm:bulletEnabled val="1"/>
        </dgm:presLayoutVars>
      </dgm:prSet>
      <dgm:spPr/>
    </dgm:pt>
    <dgm:pt modelId="{00C1E350-7139-41AC-98FC-2B6A21807DBC}" type="pres">
      <dgm:prSet presAssocID="{F82BFC94-EB49-4032-ABD2-D5E3DFCA0EF3}" presName="parentText3" presStyleLbl="node1" presStyleIdx="2" presStyleCnt="4" custLinFactNeighborX="-4012">
        <dgm:presLayoutVars>
          <dgm:chMax/>
          <dgm:chPref val="3"/>
          <dgm:bulletEnabled val="1"/>
        </dgm:presLayoutVars>
      </dgm:prSet>
      <dgm:spPr/>
    </dgm:pt>
    <dgm:pt modelId="{164DAD46-2C00-487A-BBB3-604050E243AE}" type="pres">
      <dgm:prSet presAssocID="{F82BFC94-EB49-4032-ABD2-D5E3DFCA0EF3}" presName="childText3" presStyleLbl="solidAlignAcc1" presStyleIdx="2" presStyleCnt="4" custLinFactNeighborX="-9384">
        <dgm:presLayoutVars>
          <dgm:chMax val="0"/>
          <dgm:chPref val="0"/>
          <dgm:bulletEnabled val="1"/>
        </dgm:presLayoutVars>
      </dgm:prSet>
      <dgm:spPr/>
    </dgm:pt>
    <dgm:pt modelId="{99E62A08-90E1-43DA-8B06-8FD370929DF1}" type="pres">
      <dgm:prSet presAssocID="{942C7032-3B65-45CC-BBBC-9582E81A503A}" presName="parentText4" presStyleLbl="node1" presStyleIdx="3" presStyleCnt="4" custLinFactNeighborX="-7009">
        <dgm:presLayoutVars>
          <dgm:chMax/>
          <dgm:chPref val="3"/>
          <dgm:bulletEnabled val="1"/>
        </dgm:presLayoutVars>
      </dgm:prSet>
      <dgm:spPr/>
    </dgm:pt>
    <dgm:pt modelId="{23272D1A-C971-4B1C-80F0-294A5A6EA068}" type="pres">
      <dgm:prSet presAssocID="{942C7032-3B65-45CC-BBBC-9582E81A503A}" presName="childText4" presStyleLbl="solidAlignAcc1" presStyleIdx="3" presStyleCnt="4" custLinFactNeighborX="-9299">
        <dgm:presLayoutVars>
          <dgm:chMax val="0"/>
          <dgm:chPref val="0"/>
          <dgm:bulletEnabled val="1"/>
        </dgm:presLayoutVars>
      </dgm:prSet>
      <dgm:spPr/>
    </dgm:pt>
  </dgm:ptLst>
  <dgm:cxnLst>
    <dgm:cxn modelId="{752FCE07-5B5C-4379-BA77-469D20DC72C0}" srcId="{280AF38C-08AD-45E7-90C9-9D0828B11985}" destId="{B0C76E6E-3CA1-4985-A7AC-C0E2222853D8}" srcOrd="0" destOrd="0" parTransId="{158BE5F2-53E3-4B72-9EDA-F983F4438666}" sibTransId="{1235756C-909D-49B1-AAA6-64501861F196}"/>
    <dgm:cxn modelId="{F112310F-0179-47AC-A5D0-B6CE3B9CCDE2}" type="presOf" srcId="{5501876E-C73D-4B01-84FC-2088644833F2}" destId="{164DAD46-2C00-487A-BBB3-604050E243AE}" srcOrd="0" destOrd="2" presId="urn:microsoft.com/office/officeart/2009/3/layout/IncreasingArrowsProcess"/>
    <dgm:cxn modelId="{C191DC0F-6781-40AA-8ECF-655F2FCFEE3F}" type="presOf" srcId="{EB913126-E0A5-41FD-85C9-3CCD8728DEEA}" destId="{A27D87C4-1D57-474C-BB74-7BE8BB929572}" srcOrd="0" destOrd="0" presId="urn:microsoft.com/office/officeart/2009/3/layout/IncreasingArrowsProcess"/>
    <dgm:cxn modelId="{04F48A16-2CAC-41D6-8A82-E04BD1F0577F}" type="presOf" srcId="{603DD018-8F34-401E-98CA-860432DE945E}" destId="{164DAD46-2C00-487A-BBB3-604050E243AE}" srcOrd="0" destOrd="1" presId="urn:microsoft.com/office/officeart/2009/3/layout/IncreasingArrowsProcess"/>
    <dgm:cxn modelId="{B68D151A-822B-4168-AEDF-6E140B77CDDC}" type="presOf" srcId="{47DA8B6F-23A7-4B4F-9B36-D732B6526885}" destId="{105A6E32-0B8B-40FD-BFDC-F9BADB4C39B3}" srcOrd="0" destOrd="0" presId="urn:microsoft.com/office/officeart/2009/3/layout/IncreasingArrowsProcess"/>
    <dgm:cxn modelId="{B382501C-26A9-4BF1-8A08-77D2507E840B}" srcId="{F82BFC94-EB49-4032-ABD2-D5E3DFCA0EF3}" destId="{603DD018-8F34-401E-98CA-860432DE945E}" srcOrd="1" destOrd="0" parTransId="{21C7221C-09D3-4AB3-809D-2565EF229FC9}" sibTransId="{6E909F1B-F568-4843-91A9-BB779E7B41CA}"/>
    <dgm:cxn modelId="{EA6D8E24-440E-472D-AEED-BE48CBA48B25}" srcId="{F82BFC94-EB49-4032-ABD2-D5E3DFCA0EF3}" destId="{03465554-C9B1-4E4D-A9AB-B2215460B4CD}" srcOrd="0" destOrd="0" parTransId="{29B72747-2ED5-46B9-8523-937EACB8ABAB}" sibTransId="{3A164769-DD3D-4606-93C7-5F37C3412890}"/>
    <dgm:cxn modelId="{84036F29-0517-4F52-ADA4-74EA989E5131}" srcId="{70945AD7-AC34-4519-9CAA-DF5DCC41DDBE}" destId="{47DA8B6F-23A7-4B4F-9B36-D732B6526885}" srcOrd="0" destOrd="0" parTransId="{14DD4BC6-E777-4A6A-98CD-896EBAFFD027}" sibTransId="{61590080-AE71-4E01-B909-93E4A0934DC8}"/>
    <dgm:cxn modelId="{9B879E61-8E7B-4610-B0C8-95234D455A15}" srcId="{70945AD7-AC34-4519-9CAA-DF5DCC41DDBE}" destId="{A456CECB-58BF-4BBC-AAA3-D18D6F2D838C}" srcOrd="1" destOrd="0" parTransId="{6044C65D-B54F-45AE-BD45-CA04AF5CEB73}" sibTransId="{D4C4C577-008E-4E8B-BCA6-10041765DB78}"/>
    <dgm:cxn modelId="{BFE73664-8C71-47B5-9CD0-EA3A6AC0C953}" type="presOf" srcId="{03465554-C9B1-4E4D-A9AB-B2215460B4CD}" destId="{164DAD46-2C00-487A-BBB3-604050E243AE}" srcOrd="0" destOrd="0" presId="urn:microsoft.com/office/officeart/2009/3/layout/IncreasingArrowsProcess"/>
    <dgm:cxn modelId="{D7744E69-56E4-4FCA-B792-C16F28764745}" srcId="{70945AD7-AC34-4519-9CAA-DF5DCC41DDBE}" destId="{22B67440-7C8A-4916-A7D4-6BC2221C8E71}" srcOrd="3" destOrd="0" parTransId="{ACB26F10-6969-443B-9370-0E27936A93D5}" sibTransId="{B7431B2B-AB85-4EF5-A291-0921A43B7723}"/>
    <dgm:cxn modelId="{3473DF4C-605B-40FB-83C1-4FFC8CAD9177}" srcId="{EB913126-E0A5-41FD-85C9-3CCD8728DEEA}" destId="{280AF38C-08AD-45E7-90C9-9D0828B11985}" srcOrd="0" destOrd="0" parTransId="{FD3FD333-64A4-4B8F-9DA4-4CFE1A8B6AD3}" sibTransId="{F2205DBB-AF00-4B6F-B128-EDC150248B09}"/>
    <dgm:cxn modelId="{7468074D-C3F8-48F7-A7F5-AADD3DCEEECE}" type="presOf" srcId="{46D4D253-F5E3-427D-A42F-F549FE0861C4}" destId="{23272D1A-C971-4B1C-80F0-294A5A6EA068}" srcOrd="0" destOrd="0" presId="urn:microsoft.com/office/officeart/2009/3/layout/IncreasingArrowsProcess"/>
    <dgm:cxn modelId="{01645154-21A3-4943-BBE1-1E390695E1B5}" type="presOf" srcId="{F82BFC94-EB49-4032-ABD2-D5E3DFCA0EF3}" destId="{00C1E350-7139-41AC-98FC-2B6A21807DBC}" srcOrd="0" destOrd="0" presId="urn:microsoft.com/office/officeart/2009/3/layout/IncreasingArrowsProcess"/>
    <dgm:cxn modelId="{192DE975-7733-476F-9BCE-40D3B7D9DE24}" type="presOf" srcId="{7480EFBC-2C8D-42F8-A45B-9F6392107303}" destId="{164DAD46-2C00-487A-BBB3-604050E243AE}" srcOrd="0" destOrd="3" presId="urn:microsoft.com/office/officeart/2009/3/layout/IncreasingArrowsProcess"/>
    <dgm:cxn modelId="{0252EF8D-75B9-49F3-9213-D5E875F294B6}" type="presOf" srcId="{942C7032-3B65-45CC-BBBC-9582E81A503A}" destId="{99E62A08-90E1-43DA-8B06-8FD370929DF1}" srcOrd="0" destOrd="0" presId="urn:microsoft.com/office/officeart/2009/3/layout/IncreasingArrowsProcess"/>
    <dgm:cxn modelId="{0747A094-4AB5-41DB-A1A3-A286D24A2444}" type="presOf" srcId="{22B67440-7C8A-4916-A7D4-6BC2221C8E71}" destId="{105A6E32-0B8B-40FD-BFDC-F9BADB4C39B3}" srcOrd="0" destOrd="3" presId="urn:microsoft.com/office/officeart/2009/3/layout/IncreasingArrowsProcess"/>
    <dgm:cxn modelId="{98EDC497-5411-4C81-A75B-36C93B64139C}" srcId="{EB913126-E0A5-41FD-85C9-3CCD8728DEEA}" destId="{942C7032-3B65-45CC-BBBC-9582E81A503A}" srcOrd="3" destOrd="0" parTransId="{28FFE20A-9BC5-4AA0-89F7-640F7B0C1024}" sibTransId="{4B811845-11B2-4FE2-9E78-D11E44FB34ED}"/>
    <dgm:cxn modelId="{5384379C-2F20-4916-B69E-8869F19E7051}" srcId="{70945AD7-AC34-4519-9CAA-DF5DCC41DDBE}" destId="{182D2EDD-ED93-4E10-886D-5FFF50C8A04C}" srcOrd="2" destOrd="0" parTransId="{A7D45BCA-384A-4A46-9AB6-39D3C1CB5174}" sibTransId="{6F4F140A-70C7-4DCB-A2FE-B64F48E6376A}"/>
    <dgm:cxn modelId="{986ABAC6-DBC2-4044-8CC4-02F293796986}" srcId="{EB913126-E0A5-41FD-85C9-3CCD8728DEEA}" destId="{F82BFC94-EB49-4032-ABD2-D5E3DFCA0EF3}" srcOrd="2" destOrd="0" parTransId="{131455F4-14FF-4723-B107-60959371DF09}" sibTransId="{499D4FD7-3910-43C1-80AB-CE5C3A4669B6}"/>
    <dgm:cxn modelId="{C05E5AD0-94C9-4059-863A-D87F7F5C069A}" type="presOf" srcId="{70945AD7-AC34-4519-9CAA-DF5DCC41DDBE}" destId="{786E2F72-8658-47A4-8442-611A0BCB56AE}" srcOrd="0" destOrd="0" presId="urn:microsoft.com/office/officeart/2009/3/layout/IncreasingArrowsProcess"/>
    <dgm:cxn modelId="{0D3412D8-2D90-44DF-8C15-7A703DF92EBF}" srcId="{942C7032-3B65-45CC-BBBC-9582E81A503A}" destId="{46D4D253-F5E3-427D-A42F-F549FE0861C4}" srcOrd="0" destOrd="0" parTransId="{D8419207-FE24-4E81-AEAA-6BFCA35A71C9}" sibTransId="{4BDB3367-FE9B-4782-97CC-38472B37012C}"/>
    <dgm:cxn modelId="{A91C21DA-DA77-43CD-973C-F8445C1B1E14}" srcId="{F82BFC94-EB49-4032-ABD2-D5E3DFCA0EF3}" destId="{5501876E-C73D-4B01-84FC-2088644833F2}" srcOrd="2" destOrd="0" parTransId="{3AE0E3B5-2954-4CE2-8202-3D11A9EB2487}" sibTransId="{D0E50E3A-04B3-4332-930E-BA73AFF08399}"/>
    <dgm:cxn modelId="{D15727DC-FFA2-41E4-B190-6F9DE0F92778}" type="presOf" srcId="{280AF38C-08AD-45E7-90C9-9D0828B11985}" destId="{261BB7E0-0E75-4D6F-B3A8-3AD1EE3F68B9}" srcOrd="0" destOrd="0" presId="urn:microsoft.com/office/officeart/2009/3/layout/IncreasingArrowsProcess"/>
    <dgm:cxn modelId="{B42D17E0-E2A0-4398-9D6C-22D0557CA8A9}" type="presOf" srcId="{B0C76E6E-3CA1-4985-A7AC-C0E2222853D8}" destId="{251603FE-698A-4D73-BB88-EFA9864E44CE}" srcOrd="0" destOrd="0" presId="urn:microsoft.com/office/officeart/2009/3/layout/IncreasingArrowsProcess"/>
    <dgm:cxn modelId="{A01415ED-614C-46D8-A44F-DAE839D5178C}" type="presOf" srcId="{A456CECB-58BF-4BBC-AAA3-D18D6F2D838C}" destId="{105A6E32-0B8B-40FD-BFDC-F9BADB4C39B3}" srcOrd="0" destOrd="1" presId="urn:microsoft.com/office/officeart/2009/3/layout/IncreasingArrowsProcess"/>
    <dgm:cxn modelId="{202219F1-6D44-4330-AE77-E8D8324AE1ED}" type="presOf" srcId="{182D2EDD-ED93-4E10-886D-5FFF50C8A04C}" destId="{105A6E32-0B8B-40FD-BFDC-F9BADB4C39B3}" srcOrd="0" destOrd="2" presId="urn:microsoft.com/office/officeart/2009/3/layout/IncreasingArrowsProcess"/>
    <dgm:cxn modelId="{B1A595F3-B0EE-429F-8695-68F585C6CDED}" srcId="{F82BFC94-EB49-4032-ABD2-D5E3DFCA0EF3}" destId="{7480EFBC-2C8D-42F8-A45B-9F6392107303}" srcOrd="3" destOrd="0" parTransId="{CDDB5ECB-979B-4561-BC48-5C451F347562}" sibTransId="{E9640ECE-738A-4B25-B564-2FD23E075EDE}"/>
    <dgm:cxn modelId="{DA060AF8-F3B4-41C7-9C00-CE2C8BAAEB04}" srcId="{EB913126-E0A5-41FD-85C9-3CCD8728DEEA}" destId="{70945AD7-AC34-4519-9CAA-DF5DCC41DDBE}" srcOrd="1" destOrd="0" parTransId="{9CB71337-9277-46CC-B588-33F78E7A6908}" sibTransId="{2F489002-8A3F-4184-83C4-FD0E651FCB28}"/>
    <dgm:cxn modelId="{2BAF3323-B7DC-4FDF-9450-22B839AB15C9}" type="presParOf" srcId="{A27D87C4-1D57-474C-BB74-7BE8BB929572}" destId="{261BB7E0-0E75-4D6F-B3A8-3AD1EE3F68B9}" srcOrd="0" destOrd="0" presId="urn:microsoft.com/office/officeart/2009/3/layout/IncreasingArrowsProcess"/>
    <dgm:cxn modelId="{2FA26ACC-3ABB-4892-90B0-FF613170FC20}" type="presParOf" srcId="{A27D87C4-1D57-474C-BB74-7BE8BB929572}" destId="{251603FE-698A-4D73-BB88-EFA9864E44CE}" srcOrd="1" destOrd="0" presId="urn:microsoft.com/office/officeart/2009/3/layout/IncreasingArrowsProcess"/>
    <dgm:cxn modelId="{2ED14D43-1B51-436E-BB8F-F287909A2A3D}" type="presParOf" srcId="{A27D87C4-1D57-474C-BB74-7BE8BB929572}" destId="{786E2F72-8658-47A4-8442-611A0BCB56AE}" srcOrd="2" destOrd="0" presId="urn:microsoft.com/office/officeart/2009/3/layout/IncreasingArrowsProcess"/>
    <dgm:cxn modelId="{1466A449-90AC-45FA-A445-0FAB53A94C07}" type="presParOf" srcId="{A27D87C4-1D57-474C-BB74-7BE8BB929572}" destId="{105A6E32-0B8B-40FD-BFDC-F9BADB4C39B3}" srcOrd="3" destOrd="0" presId="urn:microsoft.com/office/officeart/2009/3/layout/IncreasingArrowsProcess"/>
    <dgm:cxn modelId="{FCEDE7FC-BED5-4AD3-821F-37AF39B83CC1}" type="presParOf" srcId="{A27D87C4-1D57-474C-BB74-7BE8BB929572}" destId="{00C1E350-7139-41AC-98FC-2B6A21807DBC}" srcOrd="4" destOrd="0" presId="urn:microsoft.com/office/officeart/2009/3/layout/IncreasingArrowsProcess"/>
    <dgm:cxn modelId="{BF1F7A73-6C0C-4480-B6B0-364F866E90C1}" type="presParOf" srcId="{A27D87C4-1D57-474C-BB74-7BE8BB929572}" destId="{164DAD46-2C00-487A-BBB3-604050E243AE}" srcOrd="5" destOrd="0" presId="urn:microsoft.com/office/officeart/2009/3/layout/IncreasingArrowsProcess"/>
    <dgm:cxn modelId="{D235ACBB-4694-43D0-87CA-2EF44A0B9EDE}" type="presParOf" srcId="{A27D87C4-1D57-474C-BB74-7BE8BB929572}" destId="{99E62A08-90E1-43DA-8B06-8FD370929DF1}" srcOrd="6" destOrd="0" presId="urn:microsoft.com/office/officeart/2009/3/layout/IncreasingArrowsProcess"/>
    <dgm:cxn modelId="{68A0C891-85FC-4E97-889F-7BC0F011617E}" type="presParOf" srcId="{A27D87C4-1D57-474C-BB74-7BE8BB929572}" destId="{23272D1A-C971-4B1C-80F0-294A5A6EA068}" srcOrd="7" destOrd="0" presId="urn:microsoft.com/office/officeart/2009/3/layout/IncreasingArrows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8332657-D415-4A84-80C0-FA7493A2FA7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0F19FB77-B990-448E-8D7C-CD045DFE0A9A}">
      <dgm:prSet/>
      <dgm:spPr>
        <a:solidFill>
          <a:srgbClr val="002060"/>
        </a:solidFill>
      </dgm:spPr>
      <dgm:t>
        <a:bodyPr/>
        <a:lstStyle/>
        <a:p>
          <a:r>
            <a:rPr lang="en-US" dirty="0"/>
            <a:t>Objectives</a:t>
          </a:r>
        </a:p>
      </dgm:t>
    </dgm:pt>
    <dgm:pt modelId="{78831271-0C24-43B8-8522-CEA7CE6E25EE}" type="parTrans" cxnId="{AC188176-99A9-4782-9A0F-F801D5970030}">
      <dgm:prSet/>
      <dgm:spPr/>
      <dgm:t>
        <a:bodyPr/>
        <a:lstStyle/>
        <a:p>
          <a:endParaRPr lang="en-US"/>
        </a:p>
      </dgm:t>
    </dgm:pt>
    <dgm:pt modelId="{88FB4C9F-9072-4DF8-AA03-796D73C53522}" type="sibTrans" cxnId="{AC188176-99A9-4782-9A0F-F801D5970030}">
      <dgm:prSet/>
      <dgm:spPr/>
      <dgm:t>
        <a:bodyPr/>
        <a:lstStyle/>
        <a:p>
          <a:endParaRPr lang="en-US"/>
        </a:p>
      </dgm:t>
    </dgm:pt>
    <dgm:pt modelId="{DF19ED49-CF3E-4EA7-8C56-81FA267FF637}">
      <dgm:prSet/>
      <dgm:spPr>
        <a:solidFill>
          <a:schemeClr val="bg1">
            <a:lumMod val="95000"/>
          </a:schemeClr>
        </a:solidFill>
      </dgm:spPr>
      <dgm:t>
        <a:bodyPr/>
        <a:lstStyle/>
        <a:p>
          <a:pPr marL="0" indent="0">
            <a:buNone/>
          </a:pPr>
          <a:r>
            <a:rPr lang="en-US" dirty="0">
              <a:solidFill>
                <a:schemeClr val="tx1"/>
              </a:solidFill>
            </a:rPr>
            <a:t>Access to programs and data should be restricted to authorized individuals only, based on specific job requirements</a:t>
          </a:r>
        </a:p>
      </dgm:t>
    </dgm:pt>
    <dgm:pt modelId="{9AE7132E-BE4A-4292-BD08-CA2B66D714F5}" type="parTrans" cxnId="{685E59F3-1B00-46F7-9925-DE6C560786F4}">
      <dgm:prSet/>
      <dgm:spPr/>
      <dgm:t>
        <a:bodyPr/>
        <a:lstStyle/>
        <a:p>
          <a:endParaRPr lang="en-US"/>
        </a:p>
      </dgm:t>
    </dgm:pt>
    <dgm:pt modelId="{4969129B-DDEE-4B7D-B0FC-908843793115}" type="sibTrans" cxnId="{685E59F3-1B00-46F7-9925-DE6C560786F4}">
      <dgm:prSet/>
      <dgm:spPr/>
      <dgm:t>
        <a:bodyPr/>
        <a:lstStyle/>
        <a:p>
          <a:endParaRPr lang="en-US"/>
        </a:p>
      </dgm:t>
    </dgm:pt>
    <dgm:pt modelId="{365E7F06-4AD0-4A2A-858E-EBA4FBC53067}">
      <dgm:prSet/>
      <dgm:spPr>
        <a:solidFill>
          <a:srgbClr val="002060"/>
        </a:solidFill>
      </dgm:spPr>
      <dgm:t>
        <a:bodyPr/>
        <a:lstStyle/>
        <a:p>
          <a:r>
            <a:rPr lang="en-US" dirty="0"/>
            <a:t>Risks</a:t>
          </a:r>
        </a:p>
      </dgm:t>
    </dgm:pt>
    <dgm:pt modelId="{C6DD9910-7DBD-4871-945B-FC882C67FF96}" type="parTrans" cxnId="{951B9B50-91F6-4D4C-B0A2-70653CD08EC1}">
      <dgm:prSet/>
      <dgm:spPr/>
      <dgm:t>
        <a:bodyPr/>
        <a:lstStyle/>
        <a:p>
          <a:endParaRPr lang="en-US"/>
        </a:p>
      </dgm:t>
    </dgm:pt>
    <dgm:pt modelId="{24F9D6EF-3A92-4E4D-8A09-80E2951D2CA3}" type="sibTrans" cxnId="{951B9B50-91F6-4D4C-B0A2-70653CD08EC1}">
      <dgm:prSet/>
      <dgm:spPr/>
      <dgm:t>
        <a:bodyPr/>
        <a:lstStyle/>
        <a:p>
          <a:endParaRPr lang="en-US"/>
        </a:p>
      </dgm:t>
    </dgm:pt>
    <dgm:pt modelId="{AE4D267B-65D6-4760-9D6A-0C23E2E6C3FD}">
      <dgm:prSet custT="1"/>
      <dgm:spPr>
        <a:solidFill>
          <a:schemeClr val="bg1">
            <a:lumMod val="95000"/>
          </a:schemeClr>
        </a:solidFill>
      </dgm:spPr>
      <dgm:t>
        <a:bodyPr/>
        <a:lstStyle/>
        <a:p>
          <a:pPr marL="0" lvl="1" indent="0" algn="l" defTabSz="1155700">
            <a:lnSpc>
              <a:spcPct val="90000"/>
            </a:lnSpc>
            <a:spcBef>
              <a:spcPct val="0"/>
            </a:spcBef>
            <a:spcAft>
              <a:spcPct val="15000"/>
            </a:spcAft>
            <a:buNone/>
          </a:pPr>
          <a:r>
            <a:rPr lang="en-US" sz="2600" kern="1200" dirty="0">
              <a:solidFill>
                <a:schemeClr val="tx1"/>
              </a:solidFill>
              <a:latin typeface="Calibri" panose="020F0502020204030204"/>
              <a:ea typeface="+mn-ea"/>
              <a:cs typeface="+mn-cs"/>
            </a:rPr>
            <a:t>Unauthorized access to programs or data may lead to improper changes, destruction of data, and/or disclosure to unauthorized parties</a:t>
          </a:r>
        </a:p>
      </dgm:t>
    </dgm:pt>
    <dgm:pt modelId="{882C32DD-E589-401B-AC4B-E86F7FCE966D}" type="parTrans" cxnId="{5264868D-4519-4352-9131-82AB48B12223}">
      <dgm:prSet/>
      <dgm:spPr/>
      <dgm:t>
        <a:bodyPr/>
        <a:lstStyle/>
        <a:p>
          <a:endParaRPr lang="en-US"/>
        </a:p>
      </dgm:t>
    </dgm:pt>
    <dgm:pt modelId="{74E29601-6A3C-41CE-9A2A-A0489A57480A}" type="sibTrans" cxnId="{5264868D-4519-4352-9131-82AB48B12223}">
      <dgm:prSet/>
      <dgm:spPr/>
      <dgm:t>
        <a:bodyPr/>
        <a:lstStyle/>
        <a:p>
          <a:endParaRPr lang="en-US"/>
        </a:p>
      </dgm:t>
    </dgm:pt>
    <dgm:pt modelId="{C411E455-8960-4B1F-8675-4B9B00E57722}">
      <dgm:prSet/>
      <dgm:spPr>
        <a:solidFill>
          <a:srgbClr val="002060"/>
        </a:solidFill>
      </dgm:spPr>
      <dgm:t>
        <a:bodyPr/>
        <a:lstStyle/>
        <a:p>
          <a:r>
            <a:rPr lang="en-US" dirty="0"/>
            <a:t>Sample Controls</a:t>
          </a:r>
        </a:p>
      </dgm:t>
    </dgm:pt>
    <dgm:pt modelId="{69D20960-05B0-4F57-A271-0D883C6A6DFA}" type="parTrans" cxnId="{2DDAD496-383B-41F9-958F-5740326E1566}">
      <dgm:prSet/>
      <dgm:spPr/>
      <dgm:t>
        <a:bodyPr/>
        <a:lstStyle/>
        <a:p>
          <a:endParaRPr lang="en-US"/>
        </a:p>
      </dgm:t>
    </dgm:pt>
    <dgm:pt modelId="{5CAB500A-A707-4D04-8BE9-09C3D997D7BB}" type="sibTrans" cxnId="{2DDAD496-383B-41F9-958F-5740326E1566}">
      <dgm:prSet/>
      <dgm:spPr/>
      <dgm:t>
        <a:bodyPr/>
        <a:lstStyle/>
        <a:p>
          <a:endParaRPr lang="en-US"/>
        </a:p>
      </dgm:t>
    </dgm:pt>
    <dgm:pt modelId="{3A29FC0F-37F4-4994-8E03-7631F946FEB2}">
      <dgm:prSet custT="1"/>
      <dgm:spPr>
        <a:solidFill>
          <a:schemeClr val="bg1">
            <a:lumMod val="95000"/>
          </a:schemeClr>
        </a:solidFill>
      </dgm:spPr>
      <dgm:t>
        <a:bodyPr/>
        <a:lstStyle/>
        <a:p>
          <a:pPr marL="283464" lvl="1" indent="-283464" algn="l" defTabSz="1155700">
            <a:lnSpc>
              <a:spcPct val="90000"/>
            </a:lnSpc>
            <a:spcBef>
              <a:spcPct val="0"/>
            </a:spcBef>
            <a:spcAft>
              <a:spcPct val="15000"/>
            </a:spcAft>
            <a:buFont typeface="Arial" panose="020B0604020202020204" pitchFamily="34" charset="0"/>
            <a:buChar char="•"/>
          </a:pPr>
          <a:r>
            <a:rPr lang="en-US" sz="2600" kern="1200" dirty="0">
              <a:solidFill>
                <a:schemeClr val="tx1"/>
              </a:solidFill>
              <a:latin typeface="Calibri" panose="020F0502020204030204"/>
              <a:ea typeface="+mn-ea"/>
              <a:cs typeface="+mn-cs"/>
            </a:rPr>
            <a:t>Usernames and passwords for logical access</a:t>
          </a:r>
        </a:p>
      </dgm:t>
    </dgm:pt>
    <dgm:pt modelId="{B4D74CBE-41A6-4B1E-B9F4-FC6048F31A0F}" type="parTrans" cxnId="{492A1F35-A6E9-4969-9C73-252F5B4E39AB}">
      <dgm:prSet/>
      <dgm:spPr/>
      <dgm:t>
        <a:bodyPr/>
        <a:lstStyle/>
        <a:p>
          <a:endParaRPr lang="en-US"/>
        </a:p>
      </dgm:t>
    </dgm:pt>
    <dgm:pt modelId="{BE8E61C6-5273-4334-A82E-874E1F8BDFE6}" type="sibTrans" cxnId="{492A1F35-A6E9-4969-9C73-252F5B4E39AB}">
      <dgm:prSet/>
      <dgm:spPr/>
      <dgm:t>
        <a:bodyPr/>
        <a:lstStyle/>
        <a:p>
          <a:endParaRPr lang="en-US"/>
        </a:p>
      </dgm:t>
    </dgm:pt>
    <dgm:pt modelId="{416E0217-1059-4D16-9B7C-D5EE40E105E0}">
      <dgm:prSet custT="1"/>
      <dgm:spPr>
        <a:solidFill>
          <a:schemeClr val="bg1">
            <a:lumMod val="95000"/>
          </a:schemeClr>
        </a:solidFill>
      </dgm:spPr>
      <dgm:t>
        <a:bodyPr/>
        <a:lstStyle/>
        <a:p>
          <a:pPr marL="283464" lvl="1" indent="-283464" algn="l" defTabSz="1155700">
            <a:lnSpc>
              <a:spcPct val="90000"/>
            </a:lnSpc>
            <a:spcBef>
              <a:spcPct val="0"/>
            </a:spcBef>
            <a:spcAft>
              <a:spcPct val="15000"/>
            </a:spcAft>
            <a:buFont typeface="Arial" panose="020B0604020202020204" pitchFamily="34" charset="0"/>
            <a:buChar char="•"/>
          </a:pPr>
          <a:r>
            <a:rPr lang="en-US" sz="2600" kern="1200" dirty="0">
              <a:solidFill>
                <a:schemeClr val="tx1"/>
              </a:solidFill>
              <a:latin typeface="Calibri" panose="020F0502020204030204"/>
              <a:ea typeface="+mn-ea"/>
              <a:cs typeface="+mn-cs"/>
            </a:rPr>
            <a:t>Review of audit logs</a:t>
          </a:r>
        </a:p>
      </dgm:t>
    </dgm:pt>
    <dgm:pt modelId="{467DF797-7A15-4BCA-880B-6E9AE19EB304}" type="parTrans" cxnId="{FEDDB2D7-A6CA-4FE3-B95F-5889C405D4FF}">
      <dgm:prSet/>
      <dgm:spPr/>
      <dgm:t>
        <a:bodyPr/>
        <a:lstStyle/>
        <a:p>
          <a:endParaRPr lang="en-US"/>
        </a:p>
      </dgm:t>
    </dgm:pt>
    <dgm:pt modelId="{69AD537A-9D97-4DB3-AD41-43BD5E60CCB1}" type="sibTrans" cxnId="{FEDDB2D7-A6CA-4FE3-B95F-5889C405D4FF}">
      <dgm:prSet/>
      <dgm:spPr/>
      <dgm:t>
        <a:bodyPr/>
        <a:lstStyle/>
        <a:p>
          <a:endParaRPr lang="en-US"/>
        </a:p>
      </dgm:t>
    </dgm:pt>
    <dgm:pt modelId="{9CCA4C57-24F3-4351-82D9-F21B37709F81}">
      <dgm:prSet/>
      <dgm:spPr>
        <a:solidFill>
          <a:schemeClr val="bg1">
            <a:lumMod val="95000"/>
          </a:schemeClr>
        </a:solidFill>
      </dgm:spPr>
      <dgm:t>
        <a:bodyPr/>
        <a:lstStyle/>
        <a:p>
          <a:pPr marL="285750" lvl="1" indent="0" algn="l" defTabSz="1244600">
            <a:lnSpc>
              <a:spcPct val="90000"/>
            </a:lnSpc>
            <a:spcBef>
              <a:spcPct val="0"/>
            </a:spcBef>
            <a:spcAft>
              <a:spcPct val="15000"/>
            </a:spcAft>
          </a:pPr>
          <a:endParaRPr lang="en-US" sz="2800" kern="1200" dirty="0">
            <a:solidFill>
              <a:schemeClr val="tx1"/>
            </a:solidFill>
          </a:endParaRPr>
        </a:p>
      </dgm:t>
    </dgm:pt>
    <dgm:pt modelId="{C9121CF1-B8AA-4629-AB48-7184D8D36EA8}" type="parTrans" cxnId="{4BB6059D-973A-47CD-8791-A978CCD67DC5}">
      <dgm:prSet/>
      <dgm:spPr/>
      <dgm:t>
        <a:bodyPr/>
        <a:lstStyle/>
        <a:p>
          <a:endParaRPr lang="en-US"/>
        </a:p>
      </dgm:t>
    </dgm:pt>
    <dgm:pt modelId="{4472C2EE-BACB-44E6-84CE-AC98C1DFCCCF}" type="sibTrans" cxnId="{4BB6059D-973A-47CD-8791-A978CCD67DC5}">
      <dgm:prSet/>
      <dgm:spPr/>
      <dgm:t>
        <a:bodyPr/>
        <a:lstStyle/>
        <a:p>
          <a:endParaRPr lang="en-US"/>
        </a:p>
      </dgm:t>
    </dgm:pt>
    <dgm:pt modelId="{7AE65CD2-017D-43E1-989C-2092542AF76E}" type="pres">
      <dgm:prSet presAssocID="{88332657-D415-4A84-80C0-FA7493A2FA79}" presName="Name0" presStyleCnt="0">
        <dgm:presLayoutVars>
          <dgm:dir/>
          <dgm:animLvl val="lvl"/>
          <dgm:resizeHandles val="exact"/>
        </dgm:presLayoutVars>
      </dgm:prSet>
      <dgm:spPr/>
    </dgm:pt>
    <dgm:pt modelId="{902BCBF9-2F80-43D2-AF3D-EC561985DCF3}" type="pres">
      <dgm:prSet presAssocID="{0F19FB77-B990-448E-8D7C-CD045DFE0A9A}" presName="composite" presStyleCnt="0"/>
      <dgm:spPr/>
    </dgm:pt>
    <dgm:pt modelId="{F6492EED-3EAF-408E-A3CA-2CFED7569F21}" type="pres">
      <dgm:prSet presAssocID="{0F19FB77-B990-448E-8D7C-CD045DFE0A9A}" presName="parTx" presStyleLbl="alignNode1" presStyleIdx="0" presStyleCnt="3">
        <dgm:presLayoutVars>
          <dgm:chMax val="0"/>
          <dgm:chPref val="0"/>
          <dgm:bulletEnabled val="1"/>
        </dgm:presLayoutVars>
      </dgm:prSet>
      <dgm:spPr/>
    </dgm:pt>
    <dgm:pt modelId="{1013A5AD-14BC-4F5D-8C22-9B42719980E9}" type="pres">
      <dgm:prSet presAssocID="{0F19FB77-B990-448E-8D7C-CD045DFE0A9A}" presName="desTx" presStyleLbl="alignAccFollowNode1" presStyleIdx="0" presStyleCnt="3">
        <dgm:presLayoutVars>
          <dgm:bulletEnabled val="1"/>
        </dgm:presLayoutVars>
      </dgm:prSet>
      <dgm:spPr/>
    </dgm:pt>
    <dgm:pt modelId="{27CD59D1-EA17-4AC9-97A0-A0B35F345834}" type="pres">
      <dgm:prSet presAssocID="{88FB4C9F-9072-4DF8-AA03-796D73C53522}" presName="space" presStyleCnt="0"/>
      <dgm:spPr/>
    </dgm:pt>
    <dgm:pt modelId="{D8EDDE99-F349-4266-8CA1-C05EDEDF8739}" type="pres">
      <dgm:prSet presAssocID="{365E7F06-4AD0-4A2A-858E-EBA4FBC53067}" presName="composite" presStyleCnt="0"/>
      <dgm:spPr/>
    </dgm:pt>
    <dgm:pt modelId="{F0963425-FD0C-46A5-89BF-582713DF7EFD}" type="pres">
      <dgm:prSet presAssocID="{365E7F06-4AD0-4A2A-858E-EBA4FBC53067}" presName="parTx" presStyleLbl="alignNode1" presStyleIdx="1" presStyleCnt="3">
        <dgm:presLayoutVars>
          <dgm:chMax val="0"/>
          <dgm:chPref val="0"/>
          <dgm:bulletEnabled val="1"/>
        </dgm:presLayoutVars>
      </dgm:prSet>
      <dgm:spPr/>
    </dgm:pt>
    <dgm:pt modelId="{2A3650AA-CB48-4A73-A885-B150B051F3C1}" type="pres">
      <dgm:prSet presAssocID="{365E7F06-4AD0-4A2A-858E-EBA4FBC53067}" presName="desTx" presStyleLbl="alignAccFollowNode1" presStyleIdx="1" presStyleCnt="3">
        <dgm:presLayoutVars>
          <dgm:bulletEnabled val="1"/>
        </dgm:presLayoutVars>
      </dgm:prSet>
      <dgm:spPr/>
    </dgm:pt>
    <dgm:pt modelId="{A43BBD47-C784-414E-94B0-218C63BA34FA}" type="pres">
      <dgm:prSet presAssocID="{24F9D6EF-3A92-4E4D-8A09-80E2951D2CA3}" presName="space" presStyleCnt="0"/>
      <dgm:spPr/>
    </dgm:pt>
    <dgm:pt modelId="{47F5341C-4041-4435-A2F7-345D81D487B9}" type="pres">
      <dgm:prSet presAssocID="{C411E455-8960-4B1F-8675-4B9B00E57722}" presName="composite" presStyleCnt="0"/>
      <dgm:spPr/>
    </dgm:pt>
    <dgm:pt modelId="{976B1788-DB9E-45A3-9BF0-F75D14B24624}" type="pres">
      <dgm:prSet presAssocID="{C411E455-8960-4B1F-8675-4B9B00E57722}" presName="parTx" presStyleLbl="alignNode1" presStyleIdx="2" presStyleCnt="3">
        <dgm:presLayoutVars>
          <dgm:chMax val="0"/>
          <dgm:chPref val="0"/>
          <dgm:bulletEnabled val="1"/>
        </dgm:presLayoutVars>
      </dgm:prSet>
      <dgm:spPr/>
    </dgm:pt>
    <dgm:pt modelId="{3EB636DF-87F5-4FF8-8EFA-0898C0AAF760}" type="pres">
      <dgm:prSet presAssocID="{C411E455-8960-4B1F-8675-4B9B00E57722}" presName="desTx" presStyleLbl="alignAccFollowNode1" presStyleIdx="2" presStyleCnt="3">
        <dgm:presLayoutVars>
          <dgm:bulletEnabled val="1"/>
        </dgm:presLayoutVars>
      </dgm:prSet>
      <dgm:spPr/>
    </dgm:pt>
  </dgm:ptLst>
  <dgm:cxnLst>
    <dgm:cxn modelId="{32815709-12ED-4892-8B1A-36F14AF3EC72}" type="presOf" srcId="{88332657-D415-4A84-80C0-FA7493A2FA79}" destId="{7AE65CD2-017D-43E1-989C-2092542AF76E}" srcOrd="0" destOrd="0" presId="urn:microsoft.com/office/officeart/2005/8/layout/hList1"/>
    <dgm:cxn modelId="{1FDE0725-D867-48ED-83C2-8CEC7B0C2551}" type="presOf" srcId="{3A29FC0F-37F4-4994-8E03-7631F946FEB2}" destId="{3EB636DF-87F5-4FF8-8EFA-0898C0AAF760}" srcOrd="0" destOrd="0" presId="urn:microsoft.com/office/officeart/2005/8/layout/hList1"/>
    <dgm:cxn modelId="{492A1F35-A6E9-4969-9C73-252F5B4E39AB}" srcId="{C411E455-8960-4B1F-8675-4B9B00E57722}" destId="{3A29FC0F-37F4-4994-8E03-7631F946FEB2}" srcOrd="0" destOrd="0" parTransId="{B4D74CBE-41A6-4B1E-B9F4-FC6048F31A0F}" sibTransId="{BE8E61C6-5273-4334-A82E-874E1F8BDFE6}"/>
    <dgm:cxn modelId="{BD2FFB62-5C39-4525-AE5B-D7C6BF48719A}" type="presOf" srcId="{416E0217-1059-4D16-9B7C-D5EE40E105E0}" destId="{3EB636DF-87F5-4FF8-8EFA-0898C0AAF760}" srcOrd="0" destOrd="1" presId="urn:microsoft.com/office/officeart/2005/8/layout/hList1"/>
    <dgm:cxn modelId="{66FA3567-C545-460B-B422-617E03E67064}" type="presOf" srcId="{DF19ED49-CF3E-4EA7-8C56-81FA267FF637}" destId="{1013A5AD-14BC-4F5D-8C22-9B42719980E9}" srcOrd="0" destOrd="0" presId="urn:microsoft.com/office/officeart/2005/8/layout/hList1"/>
    <dgm:cxn modelId="{CC1F3B70-50DA-49B4-89F7-3FB526CE5878}" type="presOf" srcId="{365E7F06-4AD0-4A2A-858E-EBA4FBC53067}" destId="{F0963425-FD0C-46A5-89BF-582713DF7EFD}" srcOrd="0" destOrd="0" presId="urn:microsoft.com/office/officeart/2005/8/layout/hList1"/>
    <dgm:cxn modelId="{951B9B50-91F6-4D4C-B0A2-70653CD08EC1}" srcId="{88332657-D415-4A84-80C0-FA7493A2FA79}" destId="{365E7F06-4AD0-4A2A-858E-EBA4FBC53067}" srcOrd="1" destOrd="0" parTransId="{C6DD9910-7DBD-4871-945B-FC882C67FF96}" sibTransId="{24F9D6EF-3A92-4E4D-8A09-80E2951D2CA3}"/>
    <dgm:cxn modelId="{AC188176-99A9-4782-9A0F-F801D5970030}" srcId="{88332657-D415-4A84-80C0-FA7493A2FA79}" destId="{0F19FB77-B990-448E-8D7C-CD045DFE0A9A}" srcOrd="0" destOrd="0" parTransId="{78831271-0C24-43B8-8522-CEA7CE6E25EE}" sibTransId="{88FB4C9F-9072-4DF8-AA03-796D73C53522}"/>
    <dgm:cxn modelId="{E4B7107B-124E-4FEE-8C51-59B734B213C1}" type="presOf" srcId="{AE4D267B-65D6-4760-9D6A-0C23E2E6C3FD}" destId="{2A3650AA-CB48-4A73-A885-B150B051F3C1}" srcOrd="0" destOrd="0" presId="urn:microsoft.com/office/officeart/2005/8/layout/hList1"/>
    <dgm:cxn modelId="{5264868D-4519-4352-9131-82AB48B12223}" srcId="{365E7F06-4AD0-4A2A-858E-EBA4FBC53067}" destId="{AE4D267B-65D6-4760-9D6A-0C23E2E6C3FD}" srcOrd="0" destOrd="0" parTransId="{882C32DD-E589-401B-AC4B-E86F7FCE966D}" sibTransId="{74E29601-6A3C-41CE-9A2A-A0489A57480A}"/>
    <dgm:cxn modelId="{2DDAD496-383B-41F9-958F-5740326E1566}" srcId="{88332657-D415-4A84-80C0-FA7493A2FA79}" destId="{C411E455-8960-4B1F-8675-4B9B00E57722}" srcOrd="2" destOrd="0" parTransId="{69D20960-05B0-4F57-A271-0D883C6A6DFA}" sibTransId="{5CAB500A-A707-4D04-8BE9-09C3D997D7BB}"/>
    <dgm:cxn modelId="{4BB6059D-973A-47CD-8791-A978CCD67DC5}" srcId="{C411E455-8960-4B1F-8675-4B9B00E57722}" destId="{9CCA4C57-24F3-4351-82D9-F21B37709F81}" srcOrd="2" destOrd="0" parTransId="{C9121CF1-B8AA-4629-AB48-7184D8D36EA8}" sibTransId="{4472C2EE-BACB-44E6-84CE-AC98C1DFCCCF}"/>
    <dgm:cxn modelId="{FEDDB2D7-A6CA-4FE3-B95F-5889C405D4FF}" srcId="{C411E455-8960-4B1F-8675-4B9B00E57722}" destId="{416E0217-1059-4D16-9B7C-D5EE40E105E0}" srcOrd="1" destOrd="0" parTransId="{467DF797-7A15-4BCA-880B-6E9AE19EB304}" sibTransId="{69AD537A-9D97-4DB3-AD41-43BD5E60CCB1}"/>
    <dgm:cxn modelId="{5CE112DB-D650-4F0D-B61D-263DCF881095}" type="presOf" srcId="{C411E455-8960-4B1F-8675-4B9B00E57722}" destId="{976B1788-DB9E-45A3-9BF0-F75D14B24624}" srcOrd="0" destOrd="0" presId="urn:microsoft.com/office/officeart/2005/8/layout/hList1"/>
    <dgm:cxn modelId="{0FE0C0E4-5617-41A0-9F46-6E26CC315413}" type="presOf" srcId="{9CCA4C57-24F3-4351-82D9-F21B37709F81}" destId="{3EB636DF-87F5-4FF8-8EFA-0898C0AAF760}" srcOrd="0" destOrd="2" presId="urn:microsoft.com/office/officeart/2005/8/layout/hList1"/>
    <dgm:cxn modelId="{CD78F7F0-A3E8-4534-9B18-A00DA6AB94B1}" type="presOf" srcId="{0F19FB77-B990-448E-8D7C-CD045DFE0A9A}" destId="{F6492EED-3EAF-408E-A3CA-2CFED7569F21}" srcOrd="0" destOrd="0" presId="urn:microsoft.com/office/officeart/2005/8/layout/hList1"/>
    <dgm:cxn modelId="{685E59F3-1B00-46F7-9925-DE6C560786F4}" srcId="{0F19FB77-B990-448E-8D7C-CD045DFE0A9A}" destId="{DF19ED49-CF3E-4EA7-8C56-81FA267FF637}" srcOrd="0" destOrd="0" parTransId="{9AE7132E-BE4A-4292-BD08-CA2B66D714F5}" sibTransId="{4969129B-DDEE-4B7D-B0FC-908843793115}"/>
    <dgm:cxn modelId="{67432977-19C5-4A6B-A4A8-6BF57C1B7EC9}" type="presParOf" srcId="{7AE65CD2-017D-43E1-989C-2092542AF76E}" destId="{902BCBF9-2F80-43D2-AF3D-EC561985DCF3}" srcOrd="0" destOrd="0" presId="urn:microsoft.com/office/officeart/2005/8/layout/hList1"/>
    <dgm:cxn modelId="{CB627BE7-38F4-4181-86AA-8BA546E2A996}" type="presParOf" srcId="{902BCBF9-2F80-43D2-AF3D-EC561985DCF3}" destId="{F6492EED-3EAF-408E-A3CA-2CFED7569F21}" srcOrd="0" destOrd="0" presId="urn:microsoft.com/office/officeart/2005/8/layout/hList1"/>
    <dgm:cxn modelId="{8127ED55-CB54-4A69-AAA1-616B478D5A80}" type="presParOf" srcId="{902BCBF9-2F80-43D2-AF3D-EC561985DCF3}" destId="{1013A5AD-14BC-4F5D-8C22-9B42719980E9}" srcOrd="1" destOrd="0" presId="urn:microsoft.com/office/officeart/2005/8/layout/hList1"/>
    <dgm:cxn modelId="{6AAF2464-FD01-4420-A097-242B6B156B26}" type="presParOf" srcId="{7AE65CD2-017D-43E1-989C-2092542AF76E}" destId="{27CD59D1-EA17-4AC9-97A0-A0B35F345834}" srcOrd="1" destOrd="0" presId="urn:microsoft.com/office/officeart/2005/8/layout/hList1"/>
    <dgm:cxn modelId="{EEB106EE-854C-4DE9-8266-B06A5B518DD5}" type="presParOf" srcId="{7AE65CD2-017D-43E1-989C-2092542AF76E}" destId="{D8EDDE99-F349-4266-8CA1-C05EDEDF8739}" srcOrd="2" destOrd="0" presId="urn:microsoft.com/office/officeart/2005/8/layout/hList1"/>
    <dgm:cxn modelId="{4AEC71D8-E122-46AC-826A-EF43BB9D33C2}" type="presParOf" srcId="{D8EDDE99-F349-4266-8CA1-C05EDEDF8739}" destId="{F0963425-FD0C-46A5-89BF-582713DF7EFD}" srcOrd="0" destOrd="0" presId="urn:microsoft.com/office/officeart/2005/8/layout/hList1"/>
    <dgm:cxn modelId="{7F86A205-D17C-41F5-9C11-488B588A4E85}" type="presParOf" srcId="{D8EDDE99-F349-4266-8CA1-C05EDEDF8739}" destId="{2A3650AA-CB48-4A73-A885-B150B051F3C1}" srcOrd="1" destOrd="0" presId="urn:microsoft.com/office/officeart/2005/8/layout/hList1"/>
    <dgm:cxn modelId="{2BD54D30-7C7F-4714-B36C-6EEC2DFCF0CF}" type="presParOf" srcId="{7AE65CD2-017D-43E1-989C-2092542AF76E}" destId="{A43BBD47-C784-414E-94B0-218C63BA34FA}" srcOrd="3" destOrd="0" presId="urn:microsoft.com/office/officeart/2005/8/layout/hList1"/>
    <dgm:cxn modelId="{B951BFF6-2862-44F8-8CA8-2A4578663BF6}" type="presParOf" srcId="{7AE65CD2-017D-43E1-989C-2092542AF76E}" destId="{47F5341C-4041-4435-A2F7-345D81D487B9}" srcOrd="4" destOrd="0" presId="urn:microsoft.com/office/officeart/2005/8/layout/hList1"/>
    <dgm:cxn modelId="{D8F1D77C-56BF-4FFE-968E-4BB5F981A58F}" type="presParOf" srcId="{47F5341C-4041-4435-A2F7-345D81D487B9}" destId="{976B1788-DB9E-45A3-9BF0-F75D14B24624}" srcOrd="0" destOrd="0" presId="urn:microsoft.com/office/officeart/2005/8/layout/hList1"/>
    <dgm:cxn modelId="{D39B91D9-A351-4EBA-ABD1-3BE82C433640}" type="presParOf" srcId="{47F5341C-4041-4435-A2F7-345D81D487B9}" destId="{3EB636DF-87F5-4FF8-8EFA-0898C0AAF76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8332657-D415-4A84-80C0-FA7493A2FA7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0F19FB77-B990-448E-8D7C-CD045DFE0A9A}">
      <dgm:prSet/>
      <dgm:spPr>
        <a:solidFill>
          <a:srgbClr val="002060"/>
        </a:solidFill>
      </dgm:spPr>
      <dgm:t>
        <a:bodyPr/>
        <a:lstStyle/>
        <a:p>
          <a:r>
            <a:rPr lang="en-US" dirty="0"/>
            <a:t>Objectives</a:t>
          </a:r>
        </a:p>
      </dgm:t>
    </dgm:pt>
    <dgm:pt modelId="{78831271-0C24-43B8-8522-CEA7CE6E25EE}" type="parTrans" cxnId="{AC188176-99A9-4782-9A0F-F801D5970030}">
      <dgm:prSet/>
      <dgm:spPr/>
      <dgm:t>
        <a:bodyPr/>
        <a:lstStyle/>
        <a:p>
          <a:endParaRPr lang="en-US"/>
        </a:p>
      </dgm:t>
    </dgm:pt>
    <dgm:pt modelId="{88FB4C9F-9072-4DF8-AA03-796D73C53522}" type="sibTrans" cxnId="{AC188176-99A9-4782-9A0F-F801D5970030}">
      <dgm:prSet/>
      <dgm:spPr/>
      <dgm:t>
        <a:bodyPr/>
        <a:lstStyle/>
        <a:p>
          <a:endParaRPr lang="en-US"/>
        </a:p>
      </dgm:t>
    </dgm:pt>
    <dgm:pt modelId="{DF19ED49-CF3E-4EA7-8C56-81FA267FF637}">
      <dgm:prSet custT="1"/>
      <dgm:spPr>
        <a:solidFill>
          <a:schemeClr val="bg1">
            <a:lumMod val="95000"/>
          </a:schemeClr>
        </a:solidFill>
      </dgm:spPr>
      <dgm:t>
        <a:bodyPr/>
        <a:lstStyle/>
        <a:p>
          <a:pPr marL="0" lvl="1" indent="0" algn="l" defTabSz="1155700">
            <a:lnSpc>
              <a:spcPct val="90000"/>
            </a:lnSpc>
            <a:spcBef>
              <a:spcPct val="0"/>
            </a:spcBef>
            <a:spcAft>
              <a:spcPct val="15000"/>
            </a:spcAft>
            <a:buNone/>
          </a:pPr>
          <a:r>
            <a:rPr lang="en-US" sz="2600" kern="1200" dirty="0">
              <a:solidFill>
                <a:schemeClr val="tx1"/>
              </a:solidFill>
              <a:latin typeface="Calibri" panose="020F0502020204030204"/>
              <a:ea typeface="+mn-ea"/>
              <a:cs typeface="+mn-cs"/>
            </a:rPr>
            <a:t>All changes to existing systems are authorized, tested, approved, and documented</a:t>
          </a:r>
        </a:p>
      </dgm:t>
    </dgm:pt>
    <dgm:pt modelId="{9AE7132E-BE4A-4292-BD08-CA2B66D714F5}" type="parTrans" cxnId="{685E59F3-1B00-46F7-9925-DE6C560786F4}">
      <dgm:prSet/>
      <dgm:spPr/>
      <dgm:t>
        <a:bodyPr/>
        <a:lstStyle/>
        <a:p>
          <a:endParaRPr lang="en-US"/>
        </a:p>
      </dgm:t>
    </dgm:pt>
    <dgm:pt modelId="{4969129B-DDEE-4B7D-B0FC-908843793115}" type="sibTrans" cxnId="{685E59F3-1B00-46F7-9925-DE6C560786F4}">
      <dgm:prSet/>
      <dgm:spPr/>
      <dgm:t>
        <a:bodyPr/>
        <a:lstStyle/>
        <a:p>
          <a:endParaRPr lang="en-US"/>
        </a:p>
      </dgm:t>
    </dgm:pt>
    <dgm:pt modelId="{365E7F06-4AD0-4A2A-858E-EBA4FBC53067}">
      <dgm:prSet/>
      <dgm:spPr>
        <a:solidFill>
          <a:srgbClr val="002060"/>
        </a:solidFill>
      </dgm:spPr>
      <dgm:t>
        <a:bodyPr/>
        <a:lstStyle/>
        <a:p>
          <a:r>
            <a:rPr lang="en-US" dirty="0"/>
            <a:t>Risks</a:t>
          </a:r>
        </a:p>
      </dgm:t>
    </dgm:pt>
    <dgm:pt modelId="{C6DD9910-7DBD-4871-945B-FC882C67FF96}" type="parTrans" cxnId="{951B9B50-91F6-4D4C-B0A2-70653CD08EC1}">
      <dgm:prSet/>
      <dgm:spPr/>
      <dgm:t>
        <a:bodyPr/>
        <a:lstStyle/>
        <a:p>
          <a:endParaRPr lang="en-US"/>
        </a:p>
      </dgm:t>
    </dgm:pt>
    <dgm:pt modelId="{24F9D6EF-3A92-4E4D-8A09-80E2951D2CA3}" type="sibTrans" cxnId="{951B9B50-91F6-4D4C-B0A2-70653CD08EC1}">
      <dgm:prSet/>
      <dgm:spPr/>
      <dgm:t>
        <a:bodyPr/>
        <a:lstStyle/>
        <a:p>
          <a:endParaRPr lang="en-US"/>
        </a:p>
      </dgm:t>
    </dgm:pt>
    <dgm:pt modelId="{AE4D267B-65D6-4760-9D6A-0C23E2E6C3FD}">
      <dgm:prSet custT="1"/>
      <dgm:spPr>
        <a:solidFill>
          <a:schemeClr val="bg1">
            <a:lumMod val="95000"/>
          </a:schemeClr>
        </a:solidFill>
      </dgm:spPr>
      <dgm:t>
        <a:bodyPr/>
        <a:lstStyle/>
        <a:p>
          <a:pPr marL="0" lvl="1" indent="0" algn="l" defTabSz="1155700">
            <a:lnSpc>
              <a:spcPct val="90000"/>
            </a:lnSpc>
            <a:spcBef>
              <a:spcPct val="0"/>
            </a:spcBef>
            <a:spcAft>
              <a:spcPct val="15000"/>
            </a:spcAft>
            <a:buNone/>
          </a:pPr>
          <a:r>
            <a:rPr lang="en-US" sz="2600" kern="1200" dirty="0">
              <a:solidFill>
                <a:schemeClr val="tx1"/>
              </a:solidFill>
              <a:latin typeface="Calibri" panose="020F0502020204030204"/>
              <a:ea typeface="+mn-ea"/>
              <a:cs typeface="+mn-cs"/>
            </a:rPr>
            <a:t>Unauthorized, inappropriate, or error-ridden changes may result in incomplete and/or inaccurate data</a:t>
          </a:r>
        </a:p>
      </dgm:t>
    </dgm:pt>
    <dgm:pt modelId="{882C32DD-E589-401B-AC4B-E86F7FCE966D}" type="parTrans" cxnId="{5264868D-4519-4352-9131-82AB48B12223}">
      <dgm:prSet/>
      <dgm:spPr/>
      <dgm:t>
        <a:bodyPr/>
        <a:lstStyle/>
        <a:p>
          <a:endParaRPr lang="en-US"/>
        </a:p>
      </dgm:t>
    </dgm:pt>
    <dgm:pt modelId="{74E29601-6A3C-41CE-9A2A-A0489A57480A}" type="sibTrans" cxnId="{5264868D-4519-4352-9131-82AB48B12223}">
      <dgm:prSet/>
      <dgm:spPr/>
      <dgm:t>
        <a:bodyPr/>
        <a:lstStyle/>
        <a:p>
          <a:endParaRPr lang="en-US"/>
        </a:p>
      </dgm:t>
    </dgm:pt>
    <dgm:pt modelId="{C411E455-8960-4B1F-8675-4B9B00E57722}">
      <dgm:prSet/>
      <dgm:spPr>
        <a:solidFill>
          <a:srgbClr val="002060"/>
        </a:solidFill>
      </dgm:spPr>
      <dgm:t>
        <a:bodyPr/>
        <a:lstStyle/>
        <a:p>
          <a:r>
            <a:rPr lang="en-US" dirty="0"/>
            <a:t>Sample Controls</a:t>
          </a:r>
        </a:p>
      </dgm:t>
    </dgm:pt>
    <dgm:pt modelId="{69D20960-05B0-4F57-A271-0D883C6A6DFA}" type="parTrans" cxnId="{2DDAD496-383B-41F9-958F-5740326E1566}">
      <dgm:prSet/>
      <dgm:spPr/>
      <dgm:t>
        <a:bodyPr/>
        <a:lstStyle/>
        <a:p>
          <a:endParaRPr lang="en-US"/>
        </a:p>
      </dgm:t>
    </dgm:pt>
    <dgm:pt modelId="{5CAB500A-A707-4D04-8BE9-09C3D997D7BB}" type="sibTrans" cxnId="{2DDAD496-383B-41F9-958F-5740326E1566}">
      <dgm:prSet/>
      <dgm:spPr/>
      <dgm:t>
        <a:bodyPr/>
        <a:lstStyle/>
        <a:p>
          <a:endParaRPr lang="en-US"/>
        </a:p>
      </dgm:t>
    </dgm:pt>
    <dgm:pt modelId="{3A29FC0F-37F4-4994-8E03-7631F946FEB2}">
      <dgm:prSet custT="1"/>
      <dgm:spPr>
        <a:solidFill>
          <a:schemeClr val="bg1">
            <a:lumMod val="95000"/>
          </a:schemeClr>
        </a:solidFill>
      </dgm:spPr>
      <dgm:t>
        <a:bodyPr/>
        <a:lstStyle/>
        <a:p>
          <a:pPr marL="283464" lvl="1" indent="-283464" algn="l" defTabSz="1155700">
            <a:lnSpc>
              <a:spcPct val="90000"/>
            </a:lnSpc>
            <a:spcBef>
              <a:spcPct val="0"/>
            </a:spcBef>
            <a:spcAft>
              <a:spcPct val="15000"/>
            </a:spcAft>
            <a:buFont typeface="Arial" panose="020B0604020202020204" pitchFamily="34" charset="0"/>
            <a:buChar char="•"/>
          </a:pPr>
          <a:r>
            <a:rPr lang="en-US" sz="2600" kern="1200" dirty="0">
              <a:solidFill>
                <a:schemeClr val="tx1"/>
              </a:solidFill>
              <a:latin typeface="Calibri" panose="020F0502020204030204"/>
              <a:ea typeface="+mn-ea"/>
              <a:cs typeface="+mn-cs"/>
            </a:rPr>
            <a:t>Methodology surrounding change and development</a:t>
          </a:r>
        </a:p>
      </dgm:t>
    </dgm:pt>
    <dgm:pt modelId="{B4D74CBE-41A6-4B1E-B9F4-FC6048F31A0F}" type="parTrans" cxnId="{492A1F35-A6E9-4969-9C73-252F5B4E39AB}">
      <dgm:prSet/>
      <dgm:spPr/>
      <dgm:t>
        <a:bodyPr/>
        <a:lstStyle/>
        <a:p>
          <a:endParaRPr lang="en-US"/>
        </a:p>
      </dgm:t>
    </dgm:pt>
    <dgm:pt modelId="{BE8E61C6-5273-4334-A82E-874E1F8BDFE6}" type="sibTrans" cxnId="{492A1F35-A6E9-4969-9C73-252F5B4E39AB}">
      <dgm:prSet/>
      <dgm:spPr/>
      <dgm:t>
        <a:bodyPr/>
        <a:lstStyle/>
        <a:p>
          <a:endParaRPr lang="en-US"/>
        </a:p>
      </dgm:t>
    </dgm:pt>
    <dgm:pt modelId="{6BB6DFDC-A5DF-4E26-8F62-910B0E559922}">
      <dgm:prSet custT="1"/>
      <dgm:spPr>
        <a:solidFill>
          <a:schemeClr val="bg1">
            <a:lumMod val="95000"/>
          </a:schemeClr>
        </a:solidFill>
      </dgm:spPr>
      <dgm:t>
        <a:bodyPr/>
        <a:lstStyle/>
        <a:p>
          <a:pPr marL="283464" lvl="1" indent="-283464" algn="l" defTabSz="1155700">
            <a:lnSpc>
              <a:spcPct val="90000"/>
            </a:lnSpc>
            <a:spcBef>
              <a:spcPct val="0"/>
            </a:spcBef>
            <a:spcAft>
              <a:spcPct val="15000"/>
            </a:spcAft>
            <a:buFont typeface="Arial" panose="020B0604020202020204" pitchFamily="34" charset="0"/>
            <a:buChar char="•"/>
          </a:pPr>
          <a:r>
            <a:rPr lang="en-US" sz="2600" kern="1200" dirty="0">
              <a:solidFill>
                <a:schemeClr val="tx1"/>
              </a:solidFill>
              <a:latin typeface="Calibri" panose="020F0502020204030204"/>
              <a:ea typeface="+mn-ea"/>
              <a:cs typeface="+mn-cs"/>
            </a:rPr>
            <a:t>Approval prior to implementation of changes</a:t>
          </a:r>
        </a:p>
      </dgm:t>
    </dgm:pt>
    <dgm:pt modelId="{15D6823B-C1C3-4CB5-873B-08EAA0008BD3}" type="parTrans" cxnId="{E3181427-1E7D-4B6F-B079-CF592319725E}">
      <dgm:prSet/>
      <dgm:spPr/>
      <dgm:t>
        <a:bodyPr/>
        <a:lstStyle/>
        <a:p>
          <a:endParaRPr lang="en-US"/>
        </a:p>
      </dgm:t>
    </dgm:pt>
    <dgm:pt modelId="{5FE99272-F205-4B42-B916-8318C9DD975A}" type="sibTrans" cxnId="{E3181427-1E7D-4B6F-B079-CF592319725E}">
      <dgm:prSet/>
      <dgm:spPr/>
      <dgm:t>
        <a:bodyPr/>
        <a:lstStyle/>
        <a:p>
          <a:endParaRPr lang="en-US"/>
        </a:p>
      </dgm:t>
    </dgm:pt>
    <dgm:pt modelId="{7AE65CD2-017D-43E1-989C-2092542AF76E}" type="pres">
      <dgm:prSet presAssocID="{88332657-D415-4A84-80C0-FA7493A2FA79}" presName="Name0" presStyleCnt="0">
        <dgm:presLayoutVars>
          <dgm:dir/>
          <dgm:animLvl val="lvl"/>
          <dgm:resizeHandles val="exact"/>
        </dgm:presLayoutVars>
      </dgm:prSet>
      <dgm:spPr/>
    </dgm:pt>
    <dgm:pt modelId="{902BCBF9-2F80-43D2-AF3D-EC561985DCF3}" type="pres">
      <dgm:prSet presAssocID="{0F19FB77-B990-448E-8D7C-CD045DFE0A9A}" presName="composite" presStyleCnt="0"/>
      <dgm:spPr/>
    </dgm:pt>
    <dgm:pt modelId="{F6492EED-3EAF-408E-A3CA-2CFED7569F21}" type="pres">
      <dgm:prSet presAssocID="{0F19FB77-B990-448E-8D7C-CD045DFE0A9A}" presName="parTx" presStyleLbl="alignNode1" presStyleIdx="0" presStyleCnt="3">
        <dgm:presLayoutVars>
          <dgm:chMax val="0"/>
          <dgm:chPref val="0"/>
          <dgm:bulletEnabled val="1"/>
        </dgm:presLayoutVars>
      </dgm:prSet>
      <dgm:spPr/>
    </dgm:pt>
    <dgm:pt modelId="{1013A5AD-14BC-4F5D-8C22-9B42719980E9}" type="pres">
      <dgm:prSet presAssocID="{0F19FB77-B990-448E-8D7C-CD045DFE0A9A}" presName="desTx" presStyleLbl="alignAccFollowNode1" presStyleIdx="0" presStyleCnt="3">
        <dgm:presLayoutVars>
          <dgm:bulletEnabled val="1"/>
        </dgm:presLayoutVars>
      </dgm:prSet>
      <dgm:spPr/>
    </dgm:pt>
    <dgm:pt modelId="{27CD59D1-EA17-4AC9-97A0-A0B35F345834}" type="pres">
      <dgm:prSet presAssocID="{88FB4C9F-9072-4DF8-AA03-796D73C53522}" presName="space" presStyleCnt="0"/>
      <dgm:spPr/>
    </dgm:pt>
    <dgm:pt modelId="{D8EDDE99-F349-4266-8CA1-C05EDEDF8739}" type="pres">
      <dgm:prSet presAssocID="{365E7F06-4AD0-4A2A-858E-EBA4FBC53067}" presName="composite" presStyleCnt="0"/>
      <dgm:spPr/>
    </dgm:pt>
    <dgm:pt modelId="{F0963425-FD0C-46A5-89BF-582713DF7EFD}" type="pres">
      <dgm:prSet presAssocID="{365E7F06-4AD0-4A2A-858E-EBA4FBC53067}" presName="parTx" presStyleLbl="alignNode1" presStyleIdx="1" presStyleCnt="3">
        <dgm:presLayoutVars>
          <dgm:chMax val="0"/>
          <dgm:chPref val="0"/>
          <dgm:bulletEnabled val="1"/>
        </dgm:presLayoutVars>
      </dgm:prSet>
      <dgm:spPr/>
    </dgm:pt>
    <dgm:pt modelId="{2A3650AA-CB48-4A73-A885-B150B051F3C1}" type="pres">
      <dgm:prSet presAssocID="{365E7F06-4AD0-4A2A-858E-EBA4FBC53067}" presName="desTx" presStyleLbl="alignAccFollowNode1" presStyleIdx="1" presStyleCnt="3">
        <dgm:presLayoutVars>
          <dgm:bulletEnabled val="1"/>
        </dgm:presLayoutVars>
      </dgm:prSet>
      <dgm:spPr/>
    </dgm:pt>
    <dgm:pt modelId="{A43BBD47-C784-414E-94B0-218C63BA34FA}" type="pres">
      <dgm:prSet presAssocID="{24F9D6EF-3A92-4E4D-8A09-80E2951D2CA3}" presName="space" presStyleCnt="0"/>
      <dgm:spPr/>
    </dgm:pt>
    <dgm:pt modelId="{47F5341C-4041-4435-A2F7-345D81D487B9}" type="pres">
      <dgm:prSet presAssocID="{C411E455-8960-4B1F-8675-4B9B00E57722}" presName="composite" presStyleCnt="0"/>
      <dgm:spPr/>
    </dgm:pt>
    <dgm:pt modelId="{976B1788-DB9E-45A3-9BF0-F75D14B24624}" type="pres">
      <dgm:prSet presAssocID="{C411E455-8960-4B1F-8675-4B9B00E57722}" presName="parTx" presStyleLbl="alignNode1" presStyleIdx="2" presStyleCnt="3">
        <dgm:presLayoutVars>
          <dgm:chMax val="0"/>
          <dgm:chPref val="0"/>
          <dgm:bulletEnabled val="1"/>
        </dgm:presLayoutVars>
      </dgm:prSet>
      <dgm:spPr/>
    </dgm:pt>
    <dgm:pt modelId="{3EB636DF-87F5-4FF8-8EFA-0898C0AAF760}" type="pres">
      <dgm:prSet presAssocID="{C411E455-8960-4B1F-8675-4B9B00E57722}" presName="desTx" presStyleLbl="alignAccFollowNode1" presStyleIdx="2" presStyleCnt="3">
        <dgm:presLayoutVars>
          <dgm:bulletEnabled val="1"/>
        </dgm:presLayoutVars>
      </dgm:prSet>
      <dgm:spPr/>
    </dgm:pt>
  </dgm:ptLst>
  <dgm:cxnLst>
    <dgm:cxn modelId="{32815709-12ED-4892-8B1A-36F14AF3EC72}" type="presOf" srcId="{88332657-D415-4A84-80C0-FA7493A2FA79}" destId="{7AE65CD2-017D-43E1-989C-2092542AF76E}" srcOrd="0" destOrd="0" presId="urn:microsoft.com/office/officeart/2005/8/layout/hList1"/>
    <dgm:cxn modelId="{B3E6D415-FF2D-439E-9C56-F2045979A73D}" type="presOf" srcId="{6BB6DFDC-A5DF-4E26-8F62-910B0E559922}" destId="{3EB636DF-87F5-4FF8-8EFA-0898C0AAF760}" srcOrd="0" destOrd="1" presId="urn:microsoft.com/office/officeart/2005/8/layout/hList1"/>
    <dgm:cxn modelId="{1FDE0725-D867-48ED-83C2-8CEC7B0C2551}" type="presOf" srcId="{3A29FC0F-37F4-4994-8E03-7631F946FEB2}" destId="{3EB636DF-87F5-4FF8-8EFA-0898C0AAF760}" srcOrd="0" destOrd="0" presId="urn:microsoft.com/office/officeart/2005/8/layout/hList1"/>
    <dgm:cxn modelId="{E3181427-1E7D-4B6F-B079-CF592319725E}" srcId="{C411E455-8960-4B1F-8675-4B9B00E57722}" destId="{6BB6DFDC-A5DF-4E26-8F62-910B0E559922}" srcOrd="1" destOrd="0" parTransId="{15D6823B-C1C3-4CB5-873B-08EAA0008BD3}" sibTransId="{5FE99272-F205-4B42-B916-8318C9DD975A}"/>
    <dgm:cxn modelId="{492A1F35-A6E9-4969-9C73-252F5B4E39AB}" srcId="{C411E455-8960-4B1F-8675-4B9B00E57722}" destId="{3A29FC0F-37F4-4994-8E03-7631F946FEB2}" srcOrd="0" destOrd="0" parTransId="{B4D74CBE-41A6-4B1E-B9F4-FC6048F31A0F}" sibTransId="{BE8E61C6-5273-4334-A82E-874E1F8BDFE6}"/>
    <dgm:cxn modelId="{66FA3567-C545-460B-B422-617E03E67064}" type="presOf" srcId="{DF19ED49-CF3E-4EA7-8C56-81FA267FF637}" destId="{1013A5AD-14BC-4F5D-8C22-9B42719980E9}" srcOrd="0" destOrd="0" presId="urn:microsoft.com/office/officeart/2005/8/layout/hList1"/>
    <dgm:cxn modelId="{CC1F3B70-50DA-49B4-89F7-3FB526CE5878}" type="presOf" srcId="{365E7F06-4AD0-4A2A-858E-EBA4FBC53067}" destId="{F0963425-FD0C-46A5-89BF-582713DF7EFD}" srcOrd="0" destOrd="0" presId="urn:microsoft.com/office/officeart/2005/8/layout/hList1"/>
    <dgm:cxn modelId="{951B9B50-91F6-4D4C-B0A2-70653CD08EC1}" srcId="{88332657-D415-4A84-80C0-FA7493A2FA79}" destId="{365E7F06-4AD0-4A2A-858E-EBA4FBC53067}" srcOrd="1" destOrd="0" parTransId="{C6DD9910-7DBD-4871-945B-FC882C67FF96}" sibTransId="{24F9D6EF-3A92-4E4D-8A09-80E2951D2CA3}"/>
    <dgm:cxn modelId="{AC188176-99A9-4782-9A0F-F801D5970030}" srcId="{88332657-D415-4A84-80C0-FA7493A2FA79}" destId="{0F19FB77-B990-448E-8D7C-CD045DFE0A9A}" srcOrd="0" destOrd="0" parTransId="{78831271-0C24-43B8-8522-CEA7CE6E25EE}" sibTransId="{88FB4C9F-9072-4DF8-AA03-796D73C53522}"/>
    <dgm:cxn modelId="{E4B7107B-124E-4FEE-8C51-59B734B213C1}" type="presOf" srcId="{AE4D267B-65D6-4760-9D6A-0C23E2E6C3FD}" destId="{2A3650AA-CB48-4A73-A885-B150B051F3C1}" srcOrd="0" destOrd="0" presId="urn:microsoft.com/office/officeart/2005/8/layout/hList1"/>
    <dgm:cxn modelId="{5264868D-4519-4352-9131-82AB48B12223}" srcId="{365E7F06-4AD0-4A2A-858E-EBA4FBC53067}" destId="{AE4D267B-65D6-4760-9D6A-0C23E2E6C3FD}" srcOrd="0" destOrd="0" parTransId="{882C32DD-E589-401B-AC4B-E86F7FCE966D}" sibTransId="{74E29601-6A3C-41CE-9A2A-A0489A57480A}"/>
    <dgm:cxn modelId="{2DDAD496-383B-41F9-958F-5740326E1566}" srcId="{88332657-D415-4A84-80C0-FA7493A2FA79}" destId="{C411E455-8960-4B1F-8675-4B9B00E57722}" srcOrd="2" destOrd="0" parTransId="{69D20960-05B0-4F57-A271-0D883C6A6DFA}" sibTransId="{5CAB500A-A707-4D04-8BE9-09C3D997D7BB}"/>
    <dgm:cxn modelId="{5CE112DB-D650-4F0D-B61D-263DCF881095}" type="presOf" srcId="{C411E455-8960-4B1F-8675-4B9B00E57722}" destId="{976B1788-DB9E-45A3-9BF0-F75D14B24624}" srcOrd="0" destOrd="0" presId="urn:microsoft.com/office/officeart/2005/8/layout/hList1"/>
    <dgm:cxn modelId="{CD78F7F0-A3E8-4534-9B18-A00DA6AB94B1}" type="presOf" srcId="{0F19FB77-B990-448E-8D7C-CD045DFE0A9A}" destId="{F6492EED-3EAF-408E-A3CA-2CFED7569F21}" srcOrd="0" destOrd="0" presId="urn:microsoft.com/office/officeart/2005/8/layout/hList1"/>
    <dgm:cxn modelId="{685E59F3-1B00-46F7-9925-DE6C560786F4}" srcId="{0F19FB77-B990-448E-8D7C-CD045DFE0A9A}" destId="{DF19ED49-CF3E-4EA7-8C56-81FA267FF637}" srcOrd="0" destOrd="0" parTransId="{9AE7132E-BE4A-4292-BD08-CA2B66D714F5}" sibTransId="{4969129B-DDEE-4B7D-B0FC-908843793115}"/>
    <dgm:cxn modelId="{67432977-19C5-4A6B-A4A8-6BF57C1B7EC9}" type="presParOf" srcId="{7AE65CD2-017D-43E1-989C-2092542AF76E}" destId="{902BCBF9-2F80-43D2-AF3D-EC561985DCF3}" srcOrd="0" destOrd="0" presId="urn:microsoft.com/office/officeart/2005/8/layout/hList1"/>
    <dgm:cxn modelId="{CB627BE7-38F4-4181-86AA-8BA546E2A996}" type="presParOf" srcId="{902BCBF9-2F80-43D2-AF3D-EC561985DCF3}" destId="{F6492EED-3EAF-408E-A3CA-2CFED7569F21}" srcOrd="0" destOrd="0" presId="urn:microsoft.com/office/officeart/2005/8/layout/hList1"/>
    <dgm:cxn modelId="{8127ED55-CB54-4A69-AAA1-616B478D5A80}" type="presParOf" srcId="{902BCBF9-2F80-43D2-AF3D-EC561985DCF3}" destId="{1013A5AD-14BC-4F5D-8C22-9B42719980E9}" srcOrd="1" destOrd="0" presId="urn:microsoft.com/office/officeart/2005/8/layout/hList1"/>
    <dgm:cxn modelId="{6AAF2464-FD01-4420-A097-242B6B156B26}" type="presParOf" srcId="{7AE65CD2-017D-43E1-989C-2092542AF76E}" destId="{27CD59D1-EA17-4AC9-97A0-A0B35F345834}" srcOrd="1" destOrd="0" presId="urn:microsoft.com/office/officeart/2005/8/layout/hList1"/>
    <dgm:cxn modelId="{EEB106EE-854C-4DE9-8266-B06A5B518DD5}" type="presParOf" srcId="{7AE65CD2-017D-43E1-989C-2092542AF76E}" destId="{D8EDDE99-F349-4266-8CA1-C05EDEDF8739}" srcOrd="2" destOrd="0" presId="urn:microsoft.com/office/officeart/2005/8/layout/hList1"/>
    <dgm:cxn modelId="{4AEC71D8-E122-46AC-826A-EF43BB9D33C2}" type="presParOf" srcId="{D8EDDE99-F349-4266-8CA1-C05EDEDF8739}" destId="{F0963425-FD0C-46A5-89BF-582713DF7EFD}" srcOrd="0" destOrd="0" presId="urn:microsoft.com/office/officeart/2005/8/layout/hList1"/>
    <dgm:cxn modelId="{7F86A205-D17C-41F5-9C11-488B588A4E85}" type="presParOf" srcId="{D8EDDE99-F349-4266-8CA1-C05EDEDF8739}" destId="{2A3650AA-CB48-4A73-A885-B150B051F3C1}" srcOrd="1" destOrd="0" presId="urn:microsoft.com/office/officeart/2005/8/layout/hList1"/>
    <dgm:cxn modelId="{2BD54D30-7C7F-4714-B36C-6EEC2DFCF0CF}" type="presParOf" srcId="{7AE65CD2-017D-43E1-989C-2092542AF76E}" destId="{A43BBD47-C784-414E-94B0-218C63BA34FA}" srcOrd="3" destOrd="0" presId="urn:microsoft.com/office/officeart/2005/8/layout/hList1"/>
    <dgm:cxn modelId="{B951BFF6-2862-44F8-8CA8-2A4578663BF6}" type="presParOf" srcId="{7AE65CD2-017D-43E1-989C-2092542AF76E}" destId="{47F5341C-4041-4435-A2F7-345D81D487B9}" srcOrd="4" destOrd="0" presId="urn:microsoft.com/office/officeart/2005/8/layout/hList1"/>
    <dgm:cxn modelId="{D8F1D77C-56BF-4FFE-968E-4BB5F981A58F}" type="presParOf" srcId="{47F5341C-4041-4435-A2F7-345D81D487B9}" destId="{976B1788-DB9E-45A3-9BF0-F75D14B24624}" srcOrd="0" destOrd="0" presId="urn:microsoft.com/office/officeart/2005/8/layout/hList1"/>
    <dgm:cxn modelId="{D39B91D9-A351-4EBA-ABD1-3BE82C433640}" type="presParOf" srcId="{47F5341C-4041-4435-A2F7-345D81D487B9}" destId="{3EB636DF-87F5-4FF8-8EFA-0898C0AAF76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8332657-D415-4A84-80C0-FA7493A2FA7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0F19FB77-B990-448E-8D7C-CD045DFE0A9A}">
      <dgm:prSet/>
      <dgm:spPr>
        <a:solidFill>
          <a:srgbClr val="002060"/>
        </a:solidFill>
      </dgm:spPr>
      <dgm:t>
        <a:bodyPr/>
        <a:lstStyle/>
        <a:p>
          <a:r>
            <a:rPr lang="en-US" dirty="0"/>
            <a:t>Objectives</a:t>
          </a:r>
        </a:p>
      </dgm:t>
    </dgm:pt>
    <dgm:pt modelId="{78831271-0C24-43B8-8522-CEA7CE6E25EE}" type="parTrans" cxnId="{AC188176-99A9-4782-9A0F-F801D5970030}">
      <dgm:prSet/>
      <dgm:spPr/>
      <dgm:t>
        <a:bodyPr/>
        <a:lstStyle/>
        <a:p>
          <a:endParaRPr lang="en-US"/>
        </a:p>
      </dgm:t>
    </dgm:pt>
    <dgm:pt modelId="{88FB4C9F-9072-4DF8-AA03-796D73C53522}" type="sibTrans" cxnId="{AC188176-99A9-4782-9A0F-F801D5970030}">
      <dgm:prSet/>
      <dgm:spPr/>
      <dgm:t>
        <a:bodyPr/>
        <a:lstStyle/>
        <a:p>
          <a:endParaRPr lang="en-US"/>
        </a:p>
      </dgm:t>
    </dgm:pt>
    <dgm:pt modelId="{DF19ED49-CF3E-4EA7-8C56-81FA267FF637}">
      <dgm:prSet custT="1"/>
      <dgm:spPr>
        <a:solidFill>
          <a:schemeClr val="bg1">
            <a:lumMod val="95000"/>
          </a:schemeClr>
        </a:solidFill>
      </dgm:spPr>
      <dgm:t>
        <a:bodyPr/>
        <a:lstStyle/>
        <a:p>
          <a:pPr marL="0" lvl="1" indent="0" algn="l" defTabSz="1022350">
            <a:lnSpc>
              <a:spcPct val="90000"/>
            </a:lnSpc>
            <a:spcBef>
              <a:spcPct val="0"/>
            </a:spcBef>
            <a:spcAft>
              <a:spcPct val="15000"/>
            </a:spcAft>
            <a:buNone/>
          </a:pPr>
          <a:r>
            <a:rPr lang="en-US" sz="2300" kern="1200" dirty="0">
              <a:solidFill>
                <a:schemeClr val="tx1"/>
              </a:solidFill>
              <a:latin typeface="Calibri" panose="020F0502020204030204"/>
              <a:ea typeface="+mn-ea"/>
              <a:cs typeface="+mn-cs"/>
            </a:rPr>
            <a:t>New systems and applications should be authorized and thoroughly tested, approved, implemented, and documented</a:t>
          </a:r>
        </a:p>
      </dgm:t>
    </dgm:pt>
    <dgm:pt modelId="{9AE7132E-BE4A-4292-BD08-CA2B66D714F5}" type="parTrans" cxnId="{685E59F3-1B00-46F7-9925-DE6C560786F4}">
      <dgm:prSet/>
      <dgm:spPr/>
      <dgm:t>
        <a:bodyPr/>
        <a:lstStyle/>
        <a:p>
          <a:endParaRPr lang="en-US"/>
        </a:p>
      </dgm:t>
    </dgm:pt>
    <dgm:pt modelId="{4969129B-DDEE-4B7D-B0FC-908843793115}" type="sibTrans" cxnId="{685E59F3-1B00-46F7-9925-DE6C560786F4}">
      <dgm:prSet/>
      <dgm:spPr/>
      <dgm:t>
        <a:bodyPr/>
        <a:lstStyle/>
        <a:p>
          <a:endParaRPr lang="en-US"/>
        </a:p>
      </dgm:t>
    </dgm:pt>
    <dgm:pt modelId="{365E7F06-4AD0-4A2A-858E-EBA4FBC53067}">
      <dgm:prSet/>
      <dgm:spPr>
        <a:solidFill>
          <a:srgbClr val="002060"/>
        </a:solidFill>
      </dgm:spPr>
      <dgm:t>
        <a:bodyPr/>
        <a:lstStyle/>
        <a:p>
          <a:r>
            <a:rPr lang="en-US" dirty="0"/>
            <a:t>Risks</a:t>
          </a:r>
        </a:p>
      </dgm:t>
    </dgm:pt>
    <dgm:pt modelId="{C6DD9910-7DBD-4871-945B-FC882C67FF96}" type="parTrans" cxnId="{951B9B50-91F6-4D4C-B0A2-70653CD08EC1}">
      <dgm:prSet/>
      <dgm:spPr/>
      <dgm:t>
        <a:bodyPr/>
        <a:lstStyle/>
        <a:p>
          <a:endParaRPr lang="en-US"/>
        </a:p>
      </dgm:t>
    </dgm:pt>
    <dgm:pt modelId="{24F9D6EF-3A92-4E4D-8A09-80E2951D2CA3}" type="sibTrans" cxnId="{951B9B50-91F6-4D4C-B0A2-70653CD08EC1}">
      <dgm:prSet/>
      <dgm:spPr/>
      <dgm:t>
        <a:bodyPr/>
        <a:lstStyle/>
        <a:p>
          <a:endParaRPr lang="en-US"/>
        </a:p>
      </dgm:t>
    </dgm:pt>
    <dgm:pt modelId="{AE4D267B-65D6-4760-9D6A-0C23E2E6C3FD}">
      <dgm:prSet/>
      <dgm:spPr>
        <a:solidFill>
          <a:schemeClr val="bg1">
            <a:lumMod val="95000"/>
          </a:schemeClr>
        </a:solidFill>
      </dgm:spPr>
      <dgm:t>
        <a:bodyPr/>
        <a:lstStyle/>
        <a:p>
          <a:pPr marL="0" indent="0">
            <a:buNone/>
          </a:pPr>
          <a:r>
            <a:rPr lang="en-US" dirty="0">
              <a:solidFill>
                <a:schemeClr val="tx1"/>
              </a:solidFill>
            </a:rPr>
            <a:t>Inappropriate system or program development or implementation may result in incomplete and/or inaccurate data</a:t>
          </a:r>
        </a:p>
      </dgm:t>
    </dgm:pt>
    <dgm:pt modelId="{882C32DD-E589-401B-AC4B-E86F7FCE966D}" type="parTrans" cxnId="{5264868D-4519-4352-9131-82AB48B12223}">
      <dgm:prSet/>
      <dgm:spPr/>
      <dgm:t>
        <a:bodyPr/>
        <a:lstStyle/>
        <a:p>
          <a:endParaRPr lang="en-US"/>
        </a:p>
      </dgm:t>
    </dgm:pt>
    <dgm:pt modelId="{74E29601-6A3C-41CE-9A2A-A0489A57480A}" type="sibTrans" cxnId="{5264868D-4519-4352-9131-82AB48B12223}">
      <dgm:prSet/>
      <dgm:spPr/>
      <dgm:t>
        <a:bodyPr/>
        <a:lstStyle/>
        <a:p>
          <a:endParaRPr lang="en-US"/>
        </a:p>
      </dgm:t>
    </dgm:pt>
    <dgm:pt modelId="{C411E455-8960-4B1F-8675-4B9B00E57722}">
      <dgm:prSet/>
      <dgm:spPr>
        <a:solidFill>
          <a:srgbClr val="002060"/>
        </a:solidFill>
      </dgm:spPr>
      <dgm:t>
        <a:bodyPr/>
        <a:lstStyle/>
        <a:p>
          <a:r>
            <a:rPr lang="en-US" dirty="0"/>
            <a:t>Sample Controls</a:t>
          </a:r>
        </a:p>
      </dgm:t>
    </dgm:pt>
    <dgm:pt modelId="{69D20960-05B0-4F57-A271-0D883C6A6DFA}" type="parTrans" cxnId="{2DDAD496-383B-41F9-958F-5740326E1566}">
      <dgm:prSet/>
      <dgm:spPr/>
      <dgm:t>
        <a:bodyPr/>
        <a:lstStyle/>
        <a:p>
          <a:endParaRPr lang="en-US"/>
        </a:p>
      </dgm:t>
    </dgm:pt>
    <dgm:pt modelId="{5CAB500A-A707-4D04-8BE9-09C3D997D7BB}" type="sibTrans" cxnId="{2DDAD496-383B-41F9-958F-5740326E1566}">
      <dgm:prSet/>
      <dgm:spPr/>
      <dgm:t>
        <a:bodyPr/>
        <a:lstStyle/>
        <a:p>
          <a:endParaRPr lang="en-US"/>
        </a:p>
      </dgm:t>
    </dgm:pt>
    <dgm:pt modelId="{3A29FC0F-37F4-4994-8E03-7631F946FEB2}">
      <dgm:prSet/>
      <dgm:spPr>
        <a:solidFill>
          <a:schemeClr val="bg1">
            <a:lumMod val="95000"/>
            <a:alpha val="90000"/>
          </a:schemeClr>
        </a:solidFill>
      </dgm:spPr>
      <dgm:t>
        <a:bodyPr/>
        <a:lstStyle/>
        <a:p>
          <a:r>
            <a:rPr lang="en-US" dirty="0">
              <a:solidFill>
                <a:schemeClr val="tx1"/>
              </a:solidFill>
            </a:rPr>
            <a:t>Design, authorization, development, testing, and approval controls</a:t>
          </a:r>
        </a:p>
      </dgm:t>
    </dgm:pt>
    <dgm:pt modelId="{B4D74CBE-41A6-4B1E-B9F4-FC6048F31A0F}" type="parTrans" cxnId="{492A1F35-A6E9-4969-9C73-252F5B4E39AB}">
      <dgm:prSet/>
      <dgm:spPr/>
      <dgm:t>
        <a:bodyPr/>
        <a:lstStyle/>
        <a:p>
          <a:endParaRPr lang="en-US"/>
        </a:p>
      </dgm:t>
    </dgm:pt>
    <dgm:pt modelId="{BE8E61C6-5273-4334-A82E-874E1F8BDFE6}" type="sibTrans" cxnId="{492A1F35-A6E9-4969-9C73-252F5B4E39AB}">
      <dgm:prSet/>
      <dgm:spPr/>
      <dgm:t>
        <a:bodyPr/>
        <a:lstStyle/>
        <a:p>
          <a:endParaRPr lang="en-US"/>
        </a:p>
      </dgm:t>
    </dgm:pt>
    <dgm:pt modelId="{9CCA4C57-24F3-4351-82D9-F21B37709F81}">
      <dgm:prSet/>
      <dgm:spPr>
        <a:solidFill>
          <a:schemeClr val="bg1">
            <a:lumMod val="95000"/>
            <a:alpha val="90000"/>
          </a:schemeClr>
        </a:solidFill>
      </dgm:spPr>
      <dgm:t>
        <a:bodyPr/>
        <a:lstStyle/>
        <a:p>
          <a:endParaRPr lang="en-US" dirty="0">
            <a:solidFill>
              <a:schemeClr val="tx1"/>
            </a:solidFill>
          </a:endParaRPr>
        </a:p>
      </dgm:t>
    </dgm:pt>
    <dgm:pt modelId="{C9121CF1-B8AA-4629-AB48-7184D8D36EA8}" type="parTrans" cxnId="{4BB6059D-973A-47CD-8791-A978CCD67DC5}">
      <dgm:prSet/>
      <dgm:spPr/>
      <dgm:t>
        <a:bodyPr/>
        <a:lstStyle/>
        <a:p>
          <a:endParaRPr lang="en-US"/>
        </a:p>
      </dgm:t>
    </dgm:pt>
    <dgm:pt modelId="{4472C2EE-BACB-44E6-84CE-AC98C1DFCCCF}" type="sibTrans" cxnId="{4BB6059D-973A-47CD-8791-A978CCD67DC5}">
      <dgm:prSet/>
      <dgm:spPr/>
      <dgm:t>
        <a:bodyPr/>
        <a:lstStyle/>
        <a:p>
          <a:endParaRPr lang="en-US"/>
        </a:p>
      </dgm:t>
    </dgm:pt>
    <dgm:pt modelId="{7FA1BBD9-8465-4897-9502-C4D77DC0827F}">
      <dgm:prSet/>
      <dgm:spPr>
        <a:solidFill>
          <a:schemeClr val="bg1">
            <a:lumMod val="95000"/>
            <a:alpha val="90000"/>
          </a:schemeClr>
        </a:solidFill>
      </dgm:spPr>
      <dgm:t>
        <a:bodyPr/>
        <a:lstStyle/>
        <a:p>
          <a:r>
            <a:rPr lang="en-US" dirty="0">
              <a:solidFill>
                <a:schemeClr val="tx1"/>
              </a:solidFill>
            </a:rPr>
            <a:t>Configuration change controls</a:t>
          </a:r>
        </a:p>
      </dgm:t>
    </dgm:pt>
    <dgm:pt modelId="{C7B2E226-EC8C-43E6-852C-FD2E8BEE3959}" type="parTrans" cxnId="{C5694EB1-76CB-41CA-B216-8AB920879C79}">
      <dgm:prSet/>
      <dgm:spPr/>
      <dgm:t>
        <a:bodyPr/>
        <a:lstStyle/>
        <a:p>
          <a:endParaRPr lang="en-US"/>
        </a:p>
      </dgm:t>
    </dgm:pt>
    <dgm:pt modelId="{C85B20AF-311B-4E65-9872-5EB1D4B11FBC}" type="sibTrans" cxnId="{C5694EB1-76CB-41CA-B216-8AB920879C79}">
      <dgm:prSet/>
      <dgm:spPr/>
      <dgm:t>
        <a:bodyPr/>
        <a:lstStyle/>
        <a:p>
          <a:endParaRPr lang="en-US"/>
        </a:p>
      </dgm:t>
    </dgm:pt>
    <dgm:pt modelId="{D5CE1108-0B24-423A-86BE-547368A77DD8}">
      <dgm:prSet/>
      <dgm:spPr>
        <a:solidFill>
          <a:schemeClr val="bg1">
            <a:lumMod val="95000"/>
            <a:alpha val="90000"/>
          </a:schemeClr>
        </a:solidFill>
      </dgm:spPr>
      <dgm:t>
        <a:bodyPr/>
        <a:lstStyle/>
        <a:p>
          <a:r>
            <a:rPr lang="en-US" dirty="0">
              <a:solidFill>
                <a:schemeClr val="tx1"/>
              </a:solidFill>
            </a:rPr>
            <a:t>Data migration</a:t>
          </a:r>
        </a:p>
      </dgm:t>
    </dgm:pt>
    <dgm:pt modelId="{3C303F71-618E-4BFB-B44D-878306309062}" type="parTrans" cxnId="{20C4AFC6-7B57-4E65-BC00-097CFA275D21}">
      <dgm:prSet/>
      <dgm:spPr/>
      <dgm:t>
        <a:bodyPr/>
        <a:lstStyle/>
        <a:p>
          <a:endParaRPr lang="en-US"/>
        </a:p>
      </dgm:t>
    </dgm:pt>
    <dgm:pt modelId="{7B7256C4-B839-4C1D-9814-5CFDAFB24AB3}" type="sibTrans" cxnId="{20C4AFC6-7B57-4E65-BC00-097CFA275D21}">
      <dgm:prSet/>
      <dgm:spPr/>
      <dgm:t>
        <a:bodyPr/>
        <a:lstStyle/>
        <a:p>
          <a:endParaRPr lang="en-US"/>
        </a:p>
      </dgm:t>
    </dgm:pt>
    <dgm:pt modelId="{7AE65CD2-017D-43E1-989C-2092542AF76E}" type="pres">
      <dgm:prSet presAssocID="{88332657-D415-4A84-80C0-FA7493A2FA79}" presName="Name0" presStyleCnt="0">
        <dgm:presLayoutVars>
          <dgm:dir/>
          <dgm:animLvl val="lvl"/>
          <dgm:resizeHandles val="exact"/>
        </dgm:presLayoutVars>
      </dgm:prSet>
      <dgm:spPr/>
    </dgm:pt>
    <dgm:pt modelId="{902BCBF9-2F80-43D2-AF3D-EC561985DCF3}" type="pres">
      <dgm:prSet presAssocID="{0F19FB77-B990-448E-8D7C-CD045DFE0A9A}" presName="composite" presStyleCnt="0"/>
      <dgm:spPr/>
    </dgm:pt>
    <dgm:pt modelId="{F6492EED-3EAF-408E-A3CA-2CFED7569F21}" type="pres">
      <dgm:prSet presAssocID="{0F19FB77-B990-448E-8D7C-CD045DFE0A9A}" presName="parTx" presStyleLbl="alignNode1" presStyleIdx="0" presStyleCnt="3">
        <dgm:presLayoutVars>
          <dgm:chMax val="0"/>
          <dgm:chPref val="0"/>
          <dgm:bulletEnabled val="1"/>
        </dgm:presLayoutVars>
      </dgm:prSet>
      <dgm:spPr/>
    </dgm:pt>
    <dgm:pt modelId="{1013A5AD-14BC-4F5D-8C22-9B42719980E9}" type="pres">
      <dgm:prSet presAssocID="{0F19FB77-B990-448E-8D7C-CD045DFE0A9A}" presName="desTx" presStyleLbl="alignAccFollowNode1" presStyleIdx="0" presStyleCnt="3">
        <dgm:presLayoutVars>
          <dgm:bulletEnabled val="1"/>
        </dgm:presLayoutVars>
      </dgm:prSet>
      <dgm:spPr/>
    </dgm:pt>
    <dgm:pt modelId="{27CD59D1-EA17-4AC9-97A0-A0B35F345834}" type="pres">
      <dgm:prSet presAssocID="{88FB4C9F-9072-4DF8-AA03-796D73C53522}" presName="space" presStyleCnt="0"/>
      <dgm:spPr/>
    </dgm:pt>
    <dgm:pt modelId="{D8EDDE99-F349-4266-8CA1-C05EDEDF8739}" type="pres">
      <dgm:prSet presAssocID="{365E7F06-4AD0-4A2A-858E-EBA4FBC53067}" presName="composite" presStyleCnt="0"/>
      <dgm:spPr/>
    </dgm:pt>
    <dgm:pt modelId="{F0963425-FD0C-46A5-89BF-582713DF7EFD}" type="pres">
      <dgm:prSet presAssocID="{365E7F06-4AD0-4A2A-858E-EBA4FBC53067}" presName="parTx" presStyleLbl="alignNode1" presStyleIdx="1" presStyleCnt="3">
        <dgm:presLayoutVars>
          <dgm:chMax val="0"/>
          <dgm:chPref val="0"/>
          <dgm:bulletEnabled val="1"/>
        </dgm:presLayoutVars>
      </dgm:prSet>
      <dgm:spPr/>
    </dgm:pt>
    <dgm:pt modelId="{2A3650AA-CB48-4A73-A885-B150B051F3C1}" type="pres">
      <dgm:prSet presAssocID="{365E7F06-4AD0-4A2A-858E-EBA4FBC53067}" presName="desTx" presStyleLbl="alignAccFollowNode1" presStyleIdx="1" presStyleCnt="3">
        <dgm:presLayoutVars>
          <dgm:bulletEnabled val="1"/>
        </dgm:presLayoutVars>
      </dgm:prSet>
      <dgm:spPr/>
    </dgm:pt>
    <dgm:pt modelId="{A43BBD47-C784-414E-94B0-218C63BA34FA}" type="pres">
      <dgm:prSet presAssocID="{24F9D6EF-3A92-4E4D-8A09-80E2951D2CA3}" presName="space" presStyleCnt="0"/>
      <dgm:spPr/>
    </dgm:pt>
    <dgm:pt modelId="{47F5341C-4041-4435-A2F7-345D81D487B9}" type="pres">
      <dgm:prSet presAssocID="{C411E455-8960-4B1F-8675-4B9B00E57722}" presName="composite" presStyleCnt="0"/>
      <dgm:spPr/>
    </dgm:pt>
    <dgm:pt modelId="{976B1788-DB9E-45A3-9BF0-F75D14B24624}" type="pres">
      <dgm:prSet presAssocID="{C411E455-8960-4B1F-8675-4B9B00E57722}" presName="parTx" presStyleLbl="alignNode1" presStyleIdx="2" presStyleCnt="3">
        <dgm:presLayoutVars>
          <dgm:chMax val="0"/>
          <dgm:chPref val="0"/>
          <dgm:bulletEnabled val="1"/>
        </dgm:presLayoutVars>
      </dgm:prSet>
      <dgm:spPr/>
    </dgm:pt>
    <dgm:pt modelId="{3EB636DF-87F5-4FF8-8EFA-0898C0AAF760}" type="pres">
      <dgm:prSet presAssocID="{C411E455-8960-4B1F-8675-4B9B00E57722}" presName="desTx" presStyleLbl="alignAccFollowNode1" presStyleIdx="2" presStyleCnt="3">
        <dgm:presLayoutVars>
          <dgm:bulletEnabled val="1"/>
        </dgm:presLayoutVars>
      </dgm:prSet>
      <dgm:spPr/>
    </dgm:pt>
  </dgm:ptLst>
  <dgm:cxnLst>
    <dgm:cxn modelId="{32815709-12ED-4892-8B1A-36F14AF3EC72}" type="presOf" srcId="{88332657-D415-4A84-80C0-FA7493A2FA79}" destId="{7AE65CD2-017D-43E1-989C-2092542AF76E}" srcOrd="0" destOrd="0" presId="urn:microsoft.com/office/officeart/2005/8/layout/hList1"/>
    <dgm:cxn modelId="{1FDE0725-D867-48ED-83C2-8CEC7B0C2551}" type="presOf" srcId="{3A29FC0F-37F4-4994-8E03-7631F946FEB2}" destId="{3EB636DF-87F5-4FF8-8EFA-0898C0AAF760}" srcOrd="0" destOrd="0" presId="urn:microsoft.com/office/officeart/2005/8/layout/hList1"/>
    <dgm:cxn modelId="{492A1F35-A6E9-4969-9C73-252F5B4E39AB}" srcId="{C411E455-8960-4B1F-8675-4B9B00E57722}" destId="{3A29FC0F-37F4-4994-8E03-7631F946FEB2}" srcOrd="0" destOrd="0" parTransId="{B4D74CBE-41A6-4B1E-B9F4-FC6048F31A0F}" sibTransId="{BE8E61C6-5273-4334-A82E-874E1F8BDFE6}"/>
    <dgm:cxn modelId="{66FA3567-C545-460B-B422-617E03E67064}" type="presOf" srcId="{DF19ED49-CF3E-4EA7-8C56-81FA267FF637}" destId="{1013A5AD-14BC-4F5D-8C22-9B42719980E9}" srcOrd="0" destOrd="0" presId="urn:microsoft.com/office/officeart/2005/8/layout/hList1"/>
    <dgm:cxn modelId="{CC1F3B70-50DA-49B4-89F7-3FB526CE5878}" type="presOf" srcId="{365E7F06-4AD0-4A2A-858E-EBA4FBC53067}" destId="{F0963425-FD0C-46A5-89BF-582713DF7EFD}" srcOrd="0" destOrd="0" presId="urn:microsoft.com/office/officeart/2005/8/layout/hList1"/>
    <dgm:cxn modelId="{951B9B50-91F6-4D4C-B0A2-70653CD08EC1}" srcId="{88332657-D415-4A84-80C0-FA7493A2FA79}" destId="{365E7F06-4AD0-4A2A-858E-EBA4FBC53067}" srcOrd="1" destOrd="0" parTransId="{C6DD9910-7DBD-4871-945B-FC882C67FF96}" sibTransId="{24F9D6EF-3A92-4E4D-8A09-80E2951D2CA3}"/>
    <dgm:cxn modelId="{AC188176-99A9-4782-9A0F-F801D5970030}" srcId="{88332657-D415-4A84-80C0-FA7493A2FA79}" destId="{0F19FB77-B990-448E-8D7C-CD045DFE0A9A}" srcOrd="0" destOrd="0" parTransId="{78831271-0C24-43B8-8522-CEA7CE6E25EE}" sibTransId="{88FB4C9F-9072-4DF8-AA03-796D73C53522}"/>
    <dgm:cxn modelId="{E4B7107B-124E-4FEE-8C51-59B734B213C1}" type="presOf" srcId="{AE4D267B-65D6-4760-9D6A-0C23E2E6C3FD}" destId="{2A3650AA-CB48-4A73-A885-B150B051F3C1}" srcOrd="0" destOrd="0" presId="urn:microsoft.com/office/officeart/2005/8/layout/hList1"/>
    <dgm:cxn modelId="{5264868D-4519-4352-9131-82AB48B12223}" srcId="{365E7F06-4AD0-4A2A-858E-EBA4FBC53067}" destId="{AE4D267B-65D6-4760-9D6A-0C23E2E6C3FD}" srcOrd="0" destOrd="0" parTransId="{882C32DD-E589-401B-AC4B-E86F7FCE966D}" sibTransId="{74E29601-6A3C-41CE-9A2A-A0489A57480A}"/>
    <dgm:cxn modelId="{2DDAD496-383B-41F9-958F-5740326E1566}" srcId="{88332657-D415-4A84-80C0-FA7493A2FA79}" destId="{C411E455-8960-4B1F-8675-4B9B00E57722}" srcOrd="2" destOrd="0" parTransId="{69D20960-05B0-4F57-A271-0D883C6A6DFA}" sibTransId="{5CAB500A-A707-4D04-8BE9-09C3D997D7BB}"/>
    <dgm:cxn modelId="{4BB6059D-973A-47CD-8791-A978CCD67DC5}" srcId="{C411E455-8960-4B1F-8675-4B9B00E57722}" destId="{9CCA4C57-24F3-4351-82D9-F21B37709F81}" srcOrd="3" destOrd="0" parTransId="{C9121CF1-B8AA-4629-AB48-7184D8D36EA8}" sibTransId="{4472C2EE-BACB-44E6-84CE-AC98C1DFCCCF}"/>
    <dgm:cxn modelId="{C5694EB1-76CB-41CA-B216-8AB920879C79}" srcId="{C411E455-8960-4B1F-8675-4B9B00E57722}" destId="{7FA1BBD9-8465-4897-9502-C4D77DC0827F}" srcOrd="1" destOrd="0" parTransId="{C7B2E226-EC8C-43E6-852C-FD2E8BEE3959}" sibTransId="{C85B20AF-311B-4E65-9872-5EB1D4B11FBC}"/>
    <dgm:cxn modelId="{20C4AFC6-7B57-4E65-BC00-097CFA275D21}" srcId="{C411E455-8960-4B1F-8675-4B9B00E57722}" destId="{D5CE1108-0B24-423A-86BE-547368A77DD8}" srcOrd="2" destOrd="0" parTransId="{3C303F71-618E-4BFB-B44D-878306309062}" sibTransId="{7B7256C4-B839-4C1D-9814-5CFDAFB24AB3}"/>
    <dgm:cxn modelId="{4A21D3D7-B408-495F-962D-FA9271814085}" type="presOf" srcId="{D5CE1108-0B24-423A-86BE-547368A77DD8}" destId="{3EB636DF-87F5-4FF8-8EFA-0898C0AAF760}" srcOrd="0" destOrd="2" presId="urn:microsoft.com/office/officeart/2005/8/layout/hList1"/>
    <dgm:cxn modelId="{E9C666D8-D1E5-4438-94D4-0F205C8BE4A6}" type="presOf" srcId="{7FA1BBD9-8465-4897-9502-C4D77DC0827F}" destId="{3EB636DF-87F5-4FF8-8EFA-0898C0AAF760}" srcOrd="0" destOrd="1" presId="urn:microsoft.com/office/officeart/2005/8/layout/hList1"/>
    <dgm:cxn modelId="{5CE112DB-D650-4F0D-B61D-263DCF881095}" type="presOf" srcId="{C411E455-8960-4B1F-8675-4B9B00E57722}" destId="{976B1788-DB9E-45A3-9BF0-F75D14B24624}" srcOrd="0" destOrd="0" presId="urn:microsoft.com/office/officeart/2005/8/layout/hList1"/>
    <dgm:cxn modelId="{0FE0C0E4-5617-41A0-9F46-6E26CC315413}" type="presOf" srcId="{9CCA4C57-24F3-4351-82D9-F21B37709F81}" destId="{3EB636DF-87F5-4FF8-8EFA-0898C0AAF760}" srcOrd="0" destOrd="3" presId="urn:microsoft.com/office/officeart/2005/8/layout/hList1"/>
    <dgm:cxn modelId="{CD78F7F0-A3E8-4534-9B18-A00DA6AB94B1}" type="presOf" srcId="{0F19FB77-B990-448E-8D7C-CD045DFE0A9A}" destId="{F6492EED-3EAF-408E-A3CA-2CFED7569F21}" srcOrd="0" destOrd="0" presId="urn:microsoft.com/office/officeart/2005/8/layout/hList1"/>
    <dgm:cxn modelId="{685E59F3-1B00-46F7-9925-DE6C560786F4}" srcId="{0F19FB77-B990-448E-8D7C-CD045DFE0A9A}" destId="{DF19ED49-CF3E-4EA7-8C56-81FA267FF637}" srcOrd="0" destOrd="0" parTransId="{9AE7132E-BE4A-4292-BD08-CA2B66D714F5}" sibTransId="{4969129B-DDEE-4B7D-B0FC-908843793115}"/>
    <dgm:cxn modelId="{67432977-19C5-4A6B-A4A8-6BF57C1B7EC9}" type="presParOf" srcId="{7AE65CD2-017D-43E1-989C-2092542AF76E}" destId="{902BCBF9-2F80-43D2-AF3D-EC561985DCF3}" srcOrd="0" destOrd="0" presId="urn:microsoft.com/office/officeart/2005/8/layout/hList1"/>
    <dgm:cxn modelId="{CB627BE7-38F4-4181-86AA-8BA546E2A996}" type="presParOf" srcId="{902BCBF9-2F80-43D2-AF3D-EC561985DCF3}" destId="{F6492EED-3EAF-408E-A3CA-2CFED7569F21}" srcOrd="0" destOrd="0" presId="urn:microsoft.com/office/officeart/2005/8/layout/hList1"/>
    <dgm:cxn modelId="{8127ED55-CB54-4A69-AAA1-616B478D5A80}" type="presParOf" srcId="{902BCBF9-2F80-43D2-AF3D-EC561985DCF3}" destId="{1013A5AD-14BC-4F5D-8C22-9B42719980E9}" srcOrd="1" destOrd="0" presId="urn:microsoft.com/office/officeart/2005/8/layout/hList1"/>
    <dgm:cxn modelId="{6AAF2464-FD01-4420-A097-242B6B156B26}" type="presParOf" srcId="{7AE65CD2-017D-43E1-989C-2092542AF76E}" destId="{27CD59D1-EA17-4AC9-97A0-A0B35F345834}" srcOrd="1" destOrd="0" presId="urn:microsoft.com/office/officeart/2005/8/layout/hList1"/>
    <dgm:cxn modelId="{EEB106EE-854C-4DE9-8266-B06A5B518DD5}" type="presParOf" srcId="{7AE65CD2-017D-43E1-989C-2092542AF76E}" destId="{D8EDDE99-F349-4266-8CA1-C05EDEDF8739}" srcOrd="2" destOrd="0" presId="urn:microsoft.com/office/officeart/2005/8/layout/hList1"/>
    <dgm:cxn modelId="{4AEC71D8-E122-46AC-826A-EF43BB9D33C2}" type="presParOf" srcId="{D8EDDE99-F349-4266-8CA1-C05EDEDF8739}" destId="{F0963425-FD0C-46A5-89BF-582713DF7EFD}" srcOrd="0" destOrd="0" presId="urn:microsoft.com/office/officeart/2005/8/layout/hList1"/>
    <dgm:cxn modelId="{7F86A205-D17C-41F5-9C11-488B588A4E85}" type="presParOf" srcId="{D8EDDE99-F349-4266-8CA1-C05EDEDF8739}" destId="{2A3650AA-CB48-4A73-A885-B150B051F3C1}" srcOrd="1" destOrd="0" presId="urn:microsoft.com/office/officeart/2005/8/layout/hList1"/>
    <dgm:cxn modelId="{2BD54D30-7C7F-4714-B36C-6EEC2DFCF0CF}" type="presParOf" srcId="{7AE65CD2-017D-43E1-989C-2092542AF76E}" destId="{A43BBD47-C784-414E-94B0-218C63BA34FA}" srcOrd="3" destOrd="0" presId="urn:microsoft.com/office/officeart/2005/8/layout/hList1"/>
    <dgm:cxn modelId="{B951BFF6-2862-44F8-8CA8-2A4578663BF6}" type="presParOf" srcId="{7AE65CD2-017D-43E1-989C-2092542AF76E}" destId="{47F5341C-4041-4435-A2F7-345D81D487B9}" srcOrd="4" destOrd="0" presId="urn:microsoft.com/office/officeart/2005/8/layout/hList1"/>
    <dgm:cxn modelId="{D8F1D77C-56BF-4FFE-968E-4BB5F981A58F}" type="presParOf" srcId="{47F5341C-4041-4435-A2F7-345D81D487B9}" destId="{976B1788-DB9E-45A3-9BF0-F75D14B24624}" srcOrd="0" destOrd="0" presId="urn:microsoft.com/office/officeart/2005/8/layout/hList1"/>
    <dgm:cxn modelId="{D39B91D9-A351-4EBA-ABD1-3BE82C433640}" type="presParOf" srcId="{47F5341C-4041-4435-A2F7-345D81D487B9}" destId="{3EB636DF-87F5-4FF8-8EFA-0898C0AAF76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8332657-D415-4A84-80C0-FA7493A2FA7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0F19FB77-B990-448E-8D7C-CD045DFE0A9A}">
      <dgm:prSet/>
      <dgm:spPr>
        <a:solidFill>
          <a:srgbClr val="002060"/>
        </a:solidFill>
      </dgm:spPr>
      <dgm:t>
        <a:bodyPr/>
        <a:lstStyle/>
        <a:p>
          <a:r>
            <a:rPr lang="en-US" dirty="0"/>
            <a:t>Objectives</a:t>
          </a:r>
        </a:p>
      </dgm:t>
    </dgm:pt>
    <dgm:pt modelId="{78831271-0C24-43B8-8522-CEA7CE6E25EE}" type="parTrans" cxnId="{AC188176-99A9-4782-9A0F-F801D5970030}">
      <dgm:prSet/>
      <dgm:spPr/>
      <dgm:t>
        <a:bodyPr/>
        <a:lstStyle/>
        <a:p>
          <a:endParaRPr lang="en-US"/>
        </a:p>
      </dgm:t>
    </dgm:pt>
    <dgm:pt modelId="{88FB4C9F-9072-4DF8-AA03-796D73C53522}" type="sibTrans" cxnId="{AC188176-99A9-4782-9A0F-F801D5970030}">
      <dgm:prSet/>
      <dgm:spPr/>
      <dgm:t>
        <a:bodyPr/>
        <a:lstStyle/>
        <a:p>
          <a:endParaRPr lang="en-US"/>
        </a:p>
      </dgm:t>
    </dgm:pt>
    <dgm:pt modelId="{DF19ED49-CF3E-4EA7-8C56-81FA267FF637}">
      <dgm:prSet custT="1"/>
      <dgm:spPr>
        <a:solidFill>
          <a:schemeClr val="bg1">
            <a:lumMod val="95000"/>
          </a:schemeClr>
        </a:solidFill>
      </dgm:spPr>
      <dgm:t>
        <a:bodyPr/>
        <a:lstStyle/>
        <a:p>
          <a:pPr marL="0" lvl="1" indent="0" algn="l" defTabSz="1244600">
            <a:lnSpc>
              <a:spcPct val="90000"/>
            </a:lnSpc>
            <a:spcBef>
              <a:spcPct val="0"/>
            </a:spcBef>
            <a:spcAft>
              <a:spcPct val="15000"/>
            </a:spcAft>
            <a:buNone/>
          </a:pPr>
          <a:r>
            <a:rPr lang="en-US" sz="2800" kern="1200" dirty="0">
              <a:solidFill>
                <a:schemeClr val="tx1"/>
              </a:solidFill>
              <a:latin typeface="Calibri" panose="020F0502020204030204"/>
              <a:ea typeface="+mn-ea"/>
              <a:cs typeface="+mn-cs"/>
            </a:rPr>
            <a:t>Computing assets are available and functioning as intended</a:t>
          </a:r>
        </a:p>
      </dgm:t>
    </dgm:pt>
    <dgm:pt modelId="{9AE7132E-BE4A-4292-BD08-CA2B66D714F5}" type="parTrans" cxnId="{685E59F3-1B00-46F7-9925-DE6C560786F4}">
      <dgm:prSet/>
      <dgm:spPr/>
      <dgm:t>
        <a:bodyPr/>
        <a:lstStyle/>
        <a:p>
          <a:endParaRPr lang="en-US"/>
        </a:p>
      </dgm:t>
    </dgm:pt>
    <dgm:pt modelId="{4969129B-DDEE-4B7D-B0FC-908843793115}" type="sibTrans" cxnId="{685E59F3-1B00-46F7-9925-DE6C560786F4}">
      <dgm:prSet/>
      <dgm:spPr/>
      <dgm:t>
        <a:bodyPr/>
        <a:lstStyle/>
        <a:p>
          <a:endParaRPr lang="en-US"/>
        </a:p>
      </dgm:t>
    </dgm:pt>
    <dgm:pt modelId="{365E7F06-4AD0-4A2A-858E-EBA4FBC53067}">
      <dgm:prSet/>
      <dgm:spPr>
        <a:solidFill>
          <a:srgbClr val="002060"/>
        </a:solidFill>
      </dgm:spPr>
      <dgm:t>
        <a:bodyPr/>
        <a:lstStyle/>
        <a:p>
          <a:r>
            <a:rPr lang="en-US" dirty="0"/>
            <a:t>Risk</a:t>
          </a:r>
        </a:p>
      </dgm:t>
    </dgm:pt>
    <dgm:pt modelId="{C6DD9910-7DBD-4871-945B-FC882C67FF96}" type="parTrans" cxnId="{951B9B50-91F6-4D4C-B0A2-70653CD08EC1}">
      <dgm:prSet/>
      <dgm:spPr/>
      <dgm:t>
        <a:bodyPr/>
        <a:lstStyle/>
        <a:p>
          <a:endParaRPr lang="en-US"/>
        </a:p>
      </dgm:t>
    </dgm:pt>
    <dgm:pt modelId="{24F9D6EF-3A92-4E4D-8A09-80E2951D2CA3}" type="sibTrans" cxnId="{951B9B50-91F6-4D4C-B0A2-70653CD08EC1}">
      <dgm:prSet/>
      <dgm:spPr/>
      <dgm:t>
        <a:bodyPr/>
        <a:lstStyle/>
        <a:p>
          <a:endParaRPr lang="en-US"/>
        </a:p>
      </dgm:t>
    </dgm:pt>
    <dgm:pt modelId="{AE4D267B-65D6-4760-9D6A-0C23E2E6C3FD}">
      <dgm:prSet/>
      <dgm:spPr>
        <a:solidFill>
          <a:schemeClr val="bg1">
            <a:lumMod val="95000"/>
          </a:schemeClr>
        </a:solidFill>
      </dgm:spPr>
      <dgm:t>
        <a:bodyPr/>
        <a:lstStyle/>
        <a:p>
          <a:pPr marL="0" indent="0">
            <a:buNone/>
          </a:pPr>
          <a:r>
            <a:rPr lang="en-US" dirty="0">
              <a:solidFill>
                <a:schemeClr val="tx1"/>
              </a:solidFill>
            </a:rPr>
            <a:t>Computing assets are not available or not performing as intended</a:t>
          </a:r>
        </a:p>
      </dgm:t>
    </dgm:pt>
    <dgm:pt modelId="{882C32DD-E589-401B-AC4B-E86F7FCE966D}" type="parTrans" cxnId="{5264868D-4519-4352-9131-82AB48B12223}">
      <dgm:prSet/>
      <dgm:spPr/>
      <dgm:t>
        <a:bodyPr/>
        <a:lstStyle/>
        <a:p>
          <a:endParaRPr lang="en-US"/>
        </a:p>
      </dgm:t>
    </dgm:pt>
    <dgm:pt modelId="{74E29601-6A3C-41CE-9A2A-A0489A57480A}" type="sibTrans" cxnId="{5264868D-4519-4352-9131-82AB48B12223}">
      <dgm:prSet/>
      <dgm:spPr/>
      <dgm:t>
        <a:bodyPr/>
        <a:lstStyle/>
        <a:p>
          <a:endParaRPr lang="en-US"/>
        </a:p>
      </dgm:t>
    </dgm:pt>
    <dgm:pt modelId="{C411E455-8960-4B1F-8675-4B9B00E57722}">
      <dgm:prSet/>
      <dgm:spPr>
        <a:solidFill>
          <a:srgbClr val="002060"/>
        </a:solidFill>
      </dgm:spPr>
      <dgm:t>
        <a:bodyPr/>
        <a:lstStyle/>
        <a:p>
          <a:r>
            <a:rPr lang="en-US" dirty="0"/>
            <a:t>Sample Controls</a:t>
          </a:r>
        </a:p>
      </dgm:t>
    </dgm:pt>
    <dgm:pt modelId="{69D20960-05B0-4F57-A271-0D883C6A6DFA}" type="parTrans" cxnId="{2DDAD496-383B-41F9-958F-5740326E1566}">
      <dgm:prSet/>
      <dgm:spPr/>
      <dgm:t>
        <a:bodyPr/>
        <a:lstStyle/>
        <a:p>
          <a:endParaRPr lang="en-US"/>
        </a:p>
      </dgm:t>
    </dgm:pt>
    <dgm:pt modelId="{5CAB500A-A707-4D04-8BE9-09C3D997D7BB}" type="sibTrans" cxnId="{2DDAD496-383B-41F9-958F-5740326E1566}">
      <dgm:prSet/>
      <dgm:spPr/>
      <dgm:t>
        <a:bodyPr/>
        <a:lstStyle/>
        <a:p>
          <a:endParaRPr lang="en-US"/>
        </a:p>
      </dgm:t>
    </dgm:pt>
    <dgm:pt modelId="{3A29FC0F-37F4-4994-8E03-7631F946FEB2}">
      <dgm:prSet/>
      <dgm:spPr>
        <a:solidFill>
          <a:schemeClr val="bg1">
            <a:lumMod val="95000"/>
          </a:schemeClr>
        </a:solidFill>
      </dgm:spPr>
      <dgm:t>
        <a:bodyPr/>
        <a:lstStyle/>
        <a:p>
          <a:r>
            <a:rPr lang="en-US" dirty="0">
              <a:solidFill>
                <a:schemeClr val="tx1"/>
              </a:solidFill>
            </a:rPr>
            <a:t>Monitoring </a:t>
          </a:r>
        </a:p>
      </dgm:t>
    </dgm:pt>
    <dgm:pt modelId="{B4D74CBE-41A6-4B1E-B9F4-FC6048F31A0F}" type="parTrans" cxnId="{492A1F35-A6E9-4969-9C73-252F5B4E39AB}">
      <dgm:prSet/>
      <dgm:spPr/>
      <dgm:t>
        <a:bodyPr/>
        <a:lstStyle/>
        <a:p>
          <a:endParaRPr lang="en-US"/>
        </a:p>
      </dgm:t>
    </dgm:pt>
    <dgm:pt modelId="{BE8E61C6-5273-4334-A82E-874E1F8BDFE6}" type="sibTrans" cxnId="{492A1F35-A6E9-4969-9C73-252F5B4E39AB}">
      <dgm:prSet/>
      <dgm:spPr/>
      <dgm:t>
        <a:bodyPr/>
        <a:lstStyle/>
        <a:p>
          <a:endParaRPr lang="en-US"/>
        </a:p>
      </dgm:t>
    </dgm:pt>
    <dgm:pt modelId="{2C836AFE-8C28-410D-8AC6-13881E1EEBB6}">
      <dgm:prSet/>
      <dgm:spPr>
        <a:solidFill>
          <a:schemeClr val="bg1">
            <a:lumMod val="95000"/>
          </a:schemeClr>
        </a:solidFill>
      </dgm:spPr>
      <dgm:t>
        <a:bodyPr/>
        <a:lstStyle/>
        <a:p>
          <a:r>
            <a:rPr lang="en-US" dirty="0">
              <a:solidFill>
                <a:schemeClr val="tx1"/>
              </a:solidFill>
            </a:rPr>
            <a:t>Backup and recovery procedures</a:t>
          </a:r>
        </a:p>
      </dgm:t>
    </dgm:pt>
    <dgm:pt modelId="{2E25E6F5-F45A-4422-9C04-0F196F7DA8D5}" type="parTrans" cxnId="{DE2A7A1E-C26A-46B3-852E-95A5313AFEE5}">
      <dgm:prSet/>
      <dgm:spPr/>
      <dgm:t>
        <a:bodyPr/>
        <a:lstStyle/>
        <a:p>
          <a:endParaRPr lang="en-US"/>
        </a:p>
      </dgm:t>
    </dgm:pt>
    <dgm:pt modelId="{D302A4CF-75DD-4B8D-A5E2-9F292ADF844F}" type="sibTrans" cxnId="{DE2A7A1E-C26A-46B3-852E-95A5313AFEE5}">
      <dgm:prSet/>
      <dgm:spPr/>
      <dgm:t>
        <a:bodyPr/>
        <a:lstStyle/>
        <a:p>
          <a:endParaRPr lang="en-US"/>
        </a:p>
      </dgm:t>
    </dgm:pt>
    <dgm:pt modelId="{BFCF75E2-3D2A-4CFD-B755-271337CD4F7B}">
      <dgm:prSet/>
      <dgm:spPr>
        <a:solidFill>
          <a:schemeClr val="bg1">
            <a:lumMod val="95000"/>
          </a:schemeClr>
        </a:solidFill>
      </dgm:spPr>
      <dgm:t>
        <a:bodyPr/>
        <a:lstStyle/>
        <a:p>
          <a:r>
            <a:rPr lang="en-US" dirty="0">
              <a:solidFill>
                <a:schemeClr val="tx1"/>
              </a:solidFill>
            </a:rPr>
            <a:t>Patch management controls</a:t>
          </a:r>
        </a:p>
      </dgm:t>
    </dgm:pt>
    <dgm:pt modelId="{84006C29-9EA1-46DF-9A46-B73599670BF4}" type="parTrans" cxnId="{A44C6FDF-3478-4BDF-8AA7-76F484C8C046}">
      <dgm:prSet/>
      <dgm:spPr/>
      <dgm:t>
        <a:bodyPr/>
        <a:lstStyle/>
        <a:p>
          <a:endParaRPr lang="en-US"/>
        </a:p>
      </dgm:t>
    </dgm:pt>
    <dgm:pt modelId="{5CA8CD46-693F-4A55-8BE3-6D01CA81F604}" type="sibTrans" cxnId="{A44C6FDF-3478-4BDF-8AA7-76F484C8C046}">
      <dgm:prSet/>
      <dgm:spPr/>
      <dgm:t>
        <a:bodyPr/>
        <a:lstStyle/>
        <a:p>
          <a:endParaRPr lang="en-US"/>
        </a:p>
      </dgm:t>
    </dgm:pt>
    <dgm:pt modelId="{7AE65CD2-017D-43E1-989C-2092542AF76E}" type="pres">
      <dgm:prSet presAssocID="{88332657-D415-4A84-80C0-FA7493A2FA79}" presName="Name0" presStyleCnt="0">
        <dgm:presLayoutVars>
          <dgm:dir/>
          <dgm:animLvl val="lvl"/>
          <dgm:resizeHandles val="exact"/>
        </dgm:presLayoutVars>
      </dgm:prSet>
      <dgm:spPr/>
    </dgm:pt>
    <dgm:pt modelId="{902BCBF9-2F80-43D2-AF3D-EC561985DCF3}" type="pres">
      <dgm:prSet presAssocID="{0F19FB77-B990-448E-8D7C-CD045DFE0A9A}" presName="composite" presStyleCnt="0"/>
      <dgm:spPr/>
    </dgm:pt>
    <dgm:pt modelId="{F6492EED-3EAF-408E-A3CA-2CFED7569F21}" type="pres">
      <dgm:prSet presAssocID="{0F19FB77-B990-448E-8D7C-CD045DFE0A9A}" presName="parTx" presStyleLbl="alignNode1" presStyleIdx="0" presStyleCnt="3">
        <dgm:presLayoutVars>
          <dgm:chMax val="0"/>
          <dgm:chPref val="0"/>
          <dgm:bulletEnabled val="1"/>
        </dgm:presLayoutVars>
      </dgm:prSet>
      <dgm:spPr/>
    </dgm:pt>
    <dgm:pt modelId="{1013A5AD-14BC-4F5D-8C22-9B42719980E9}" type="pres">
      <dgm:prSet presAssocID="{0F19FB77-B990-448E-8D7C-CD045DFE0A9A}" presName="desTx" presStyleLbl="alignAccFollowNode1" presStyleIdx="0" presStyleCnt="3">
        <dgm:presLayoutVars>
          <dgm:bulletEnabled val="1"/>
        </dgm:presLayoutVars>
      </dgm:prSet>
      <dgm:spPr/>
    </dgm:pt>
    <dgm:pt modelId="{27CD59D1-EA17-4AC9-97A0-A0B35F345834}" type="pres">
      <dgm:prSet presAssocID="{88FB4C9F-9072-4DF8-AA03-796D73C53522}" presName="space" presStyleCnt="0"/>
      <dgm:spPr/>
    </dgm:pt>
    <dgm:pt modelId="{D8EDDE99-F349-4266-8CA1-C05EDEDF8739}" type="pres">
      <dgm:prSet presAssocID="{365E7F06-4AD0-4A2A-858E-EBA4FBC53067}" presName="composite" presStyleCnt="0"/>
      <dgm:spPr/>
    </dgm:pt>
    <dgm:pt modelId="{F0963425-FD0C-46A5-89BF-582713DF7EFD}" type="pres">
      <dgm:prSet presAssocID="{365E7F06-4AD0-4A2A-858E-EBA4FBC53067}" presName="parTx" presStyleLbl="alignNode1" presStyleIdx="1" presStyleCnt="3">
        <dgm:presLayoutVars>
          <dgm:chMax val="0"/>
          <dgm:chPref val="0"/>
          <dgm:bulletEnabled val="1"/>
        </dgm:presLayoutVars>
      </dgm:prSet>
      <dgm:spPr/>
    </dgm:pt>
    <dgm:pt modelId="{2A3650AA-CB48-4A73-A885-B150B051F3C1}" type="pres">
      <dgm:prSet presAssocID="{365E7F06-4AD0-4A2A-858E-EBA4FBC53067}" presName="desTx" presStyleLbl="alignAccFollowNode1" presStyleIdx="1" presStyleCnt="3">
        <dgm:presLayoutVars>
          <dgm:bulletEnabled val="1"/>
        </dgm:presLayoutVars>
      </dgm:prSet>
      <dgm:spPr/>
    </dgm:pt>
    <dgm:pt modelId="{A43BBD47-C784-414E-94B0-218C63BA34FA}" type="pres">
      <dgm:prSet presAssocID="{24F9D6EF-3A92-4E4D-8A09-80E2951D2CA3}" presName="space" presStyleCnt="0"/>
      <dgm:spPr/>
    </dgm:pt>
    <dgm:pt modelId="{47F5341C-4041-4435-A2F7-345D81D487B9}" type="pres">
      <dgm:prSet presAssocID="{C411E455-8960-4B1F-8675-4B9B00E57722}" presName="composite" presStyleCnt="0"/>
      <dgm:spPr/>
    </dgm:pt>
    <dgm:pt modelId="{976B1788-DB9E-45A3-9BF0-F75D14B24624}" type="pres">
      <dgm:prSet presAssocID="{C411E455-8960-4B1F-8675-4B9B00E57722}" presName="parTx" presStyleLbl="alignNode1" presStyleIdx="2" presStyleCnt="3">
        <dgm:presLayoutVars>
          <dgm:chMax val="0"/>
          <dgm:chPref val="0"/>
          <dgm:bulletEnabled val="1"/>
        </dgm:presLayoutVars>
      </dgm:prSet>
      <dgm:spPr/>
    </dgm:pt>
    <dgm:pt modelId="{3EB636DF-87F5-4FF8-8EFA-0898C0AAF760}" type="pres">
      <dgm:prSet presAssocID="{C411E455-8960-4B1F-8675-4B9B00E57722}" presName="desTx" presStyleLbl="alignAccFollowNode1" presStyleIdx="2" presStyleCnt="3">
        <dgm:presLayoutVars>
          <dgm:bulletEnabled val="1"/>
        </dgm:presLayoutVars>
      </dgm:prSet>
      <dgm:spPr/>
    </dgm:pt>
  </dgm:ptLst>
  <dgm:cxnLst>
    <dgm:cxn modelId="{32815709-12ED-4892-8B1A-36F14AF3EC72}" type="presOf" srcId="{88332657-D415-4A84-80C0-FA7493A2FA79}" destId="{7AE65CD2-017D-43E1-989C-2092542AF76E}" srcOrd="0" destOrd="0" presId="urn:microsoft.com/office/officeart/2005/8/layout/hList1"/>
    <dgm:cxn modelId="{DE2A7A1E-C26A-46B3-852E-95A5313AFEE5}" srcId="{C411E455-8960-4B1F-8675-4B9B00E57722}" destId="{2C836AFE-8C28-410D-8AC6-13881E1EEBB6}" srcOrd="1" destOrd="0" parTransId="{2E25E6F5-F45A-4422-9C04-0F196F7DA8D5}" sibTransId="{D302A4CF-75DD-4B8D-A5E2-9F292ADF844F}"/>
    <dgm:cxn modelId="{1FDE0725-D867-48ED-83C2-8CEC7B0C2551}" type="presOf" srcId="{3A29FC0F-37F4-4994-8E03-7631F946FEB2}" destId="{3EB636DF-87F5-4FF8-8EFA-0898C0AAF760}" srcOrd="0" destOrd="0" presId="urn:microsoft.com/office/officeart/2005/8/layout/hList1"/>
    <dgm:cxn modelId="{492A1F35-A6E9-4969-9C73-252F5B4E39AB}" srcId="{C411E455-8960-4B1F-8675-4B9B00E57722}" destId="{3A29FC0F-37F4-4994-8E03-7631F946FEB2}" srcOrd="0" destOrd="0" parTransId="{B4D74CBE-41A6-4B1E-B9F4-FC6048F31A0F}" sibTransId="{BE8E61C6-5273-4334-A82E-874E1F8BDFE6}"/>
    <dgm:cxn modelId="{66FA3567-C545-460B-B422-617E03E67064}" type="presOf" srcId="{DF19ED49-CF3E-4EA7-8C56-81FA267FF637}" destId="{1013A5AD-14BC-4F5D-8C22-9B42719980E9}" srcOrd="0" destOrd="0" presId="urn:microsoft.com/office/officeart/2005/8/layout/hList1"/>
    <dgm:cxn modelId="{CC1F3B70-50DA-49B4-89F7-3FB526CE5878}" type="presOf" srcId="{365E7F06-4AD0-4A2A-858E-EBA4FBC53067}" destId="{F0963425-FD0C-46A5-89BF-582713DF7EFD}" srcOrd="0" destOrd="0" presId="urn:microsoft.com/office/officeart/2005/8/layout/hList1"/>
    <dgm:cxn modelId="{951B9B50-91F6-4D4C-B0A2-70653CD08EC1}" srcId="{88332657-D415-4A84-80C0-FA7493A2FA79}" destId="{365E7F06-4AD0-4A2A-858E-EBA4FBC53067}" srcOrd="1" destOrd="0" parTransId="{C6DD9910-7DBD-4871-945B-FC882C67FF96}" sibTransId="{24F9D6EF-3A92-4E4D-8A09-80E2951D2CA3}"/>
    <dgm:cxn modelId="{AC188176-99A9-4782-9A0F-F801D5970030}" srcId="{88332657-D415-4A84-80C0-FA7493A2FA79}" destId="{0F19FB77-B990-448E-8D7C-CD045DFE0A9A}" srcOrd="0" destOrd="0" parTransId="{78831271-0C24-43B8-8522-CEA7CE6E25EE}" sibTransId="{88FB4C9F-9072-4DF8-AA03-796D73C53522}"/>
    <dgm:cxn modelId="{E4B7107B-124E-4FEE-8C51-59B734B213C1}" type="presOf" srcId="{AE4D267B-65D6-4760-9D6A-0C23E2E6C3FD}" destId="{2A3650AA-CB48-4A73-A885-B150B051F3C1}" srcOrd="0" destOrd="0" presId="urn:microsoft.com/office/officeart/2005/8/layout/hList1"/>
    <dgm:cxn modelId="{5264868D-4519-4352-9131-82AB48B12223}" srcId="{365E7F06-4AD0-4A2A-858E-EBA4FBC53067}" destId="{AE4D267B-65D6-4760-9D6A-0C23E2E6C3FD}" srcOrd="0" destOrd="0" parTransId="{882C32DD-E589-401B-AC4B-E86F7FCE966D}" sibTransId="{74E29601-6A3C-41CE-9A2A-A0489A57480A}"/>
    <dgm:cxn modelId="{7F04C891-D284-47C0-BB49-9549B35B0D7A}" type="presOf" srcId="{BFCF75E2-3D2A-4CFD-B755-271337CD4F7B}" destId="{3EB636DF-87F5-4FF8-8EFA-0898C0AAF760}" srcOrd="0" destOrd="2" presId="urn:microsoft.com/office/officeart/2005/8/layout/hList1"/>
    <dgm:cxn modelId="{2DDAD496-383B-41F9-958F-5740326E1566}" srcId="{88332657-D415-4A84-80C0-FA7493A2FA79}" destId="{C411E455-8960-4B1F-8675-4B9B00E57722}" srcOrd="2" destOrd="0" parTransId="{69D20960-05B0-4F57-A271-0D883C6A6DFA}" sibTransId="{5CAB500A-A707-4D04-8BE9-09C3D997D7BB}"/>
    <dgm:cxn modelId="{5CE112DB-D650-4F0D-B61D-263DCF881095}" type="presOf" srcId="{C411E455-8960-4B1F-8675-4B9B00E57722}" destId="{976B1788-DB9E-45A3-9BF0-F75D14B24624}" srcOrd="0" destOrd="0" presId="urn:microsoft.com/office/officeart/2005/8/layout/hList1"/>
    <dgm:cxn modelId="{A44C6FDF-3478-4BDF-8AA7-76F484C8C046}" srcId="{C411E455-8960-4B1F-8675-4B9B00E57722}" destId="{BFCF75E2-3D2A-4CFD-B755-271337CD4F7B}" srcOrd="2" destOrd="0" parTransId="{84006C29-9EA1-46DF-9A46-B73599670BF4}" sibTransId="{5CA8CD46-693F-4A55-8BE3-6D01CA81F604}"/>
    <dgm:cxn modelId="{CD78F7F0-A3E8-4534-9B18-A00DA6AB94B1}" type="presOf" srcId="{0F19FB77-B990-448E-8D7C-CD045DFE0A9A}" destId="{F6492EED-3EAF-408E-A3CA-2CFED7569F21}" srcOrd="0" destOrd="0" presId="urn:microsoft.com/office/officeart/2005/8/layout/hList1"/>
    <dgm:cxn modelId="{685E59F3-1B00-46F7-9925-DE6C560786F4}" srcId="{0F19FB77-B990-448E-8D7C-CD045DFE0A9A}" destId="{DF19ED49-CF3E-4EA7-8C56-81FA267FF637}" srcOrd="0" destOrd="0" parTransId="{9AE7132E-BE4A-4292-BD08-CA2B66D714F5}" sibTransId="{4969129B-DDEE-4B7D-B0FC-908843793115}"/>
    <dgm:cxn modelId="{5E6AC5F6-7A58-4692-B8A7-21D80D1B5B46}" type="presOf" srcId="{2C836AFE-8C28-410D-8AC6-13881E1EEBB6}" destId="{3EB636DF-87F5-4FF8-8EFA-0898C0AAF760}" srcOrd="0" destOrd="1" presId="urn:microsoft.com/office/officeart/2005/8/layout/hList1"/>
    <dgm:cxn modelId="{67432977-19C5-4A6B-A4A8-6BF57C1B7EC9}" type="presParOf" srcId="{7AE65CD2-017D-43E1-989C-2092542AF76E}" destId="{902BCBF9-2F80-43D2-AF3D-EC561985DCF3}" srcOrd="0" destOrd="0" presId="urn:microsoft.com/office/officeart/2005/8/layout/hList1"/>
    <dgm:cxn modelId="{CB627BE7-38F4-4181-86AA-8BA546E2A996}" type="presParOf" srcId="{902BCBF9-2F80-43D2-AF3D-EC561985DCF3}" destId="{F6492EED-3EAF-408E-A3CA-2CFED7569F21}" srcOrd="0" destOrd="0" presId="urn:microsoft.com/office/officeart/2005/8/layout/hList1"/>
    <dgm:cxn modelId="{8127ED55-CB54-4A69-AAA1-616B478D5A80}" type="presParOf" srcId="{902BCBF9-2F80-43D2-AF3D-EC561985DCF3}" destId="{1013A5AD-14BC-4F5D-8C22-9B42719980E9}" srcOrd="1" destOrd="0" presId="urn:microsoft.com/office/officeart/2005/8/layout/hList1"/>
    <dgm:cxn modelId="{6AAF2464-FD01-4420-A097-242B6B156B26}" type="presParOf" srcId="{7AE65CD2-017D-43E1-989C-2092542AF76E}" destId="{27CD59D1-EA17-4AC9-97A0-A0B35F345834}" srcOrd="1" destOrd="0" presId="urn:microsoft.com/office/officeart/2005/8/layout/hList1"/>
    <dgm:cxn modelId="{EEB106EE-854C-4DE9-8266-B06A5B518DD5}" type="presParOf" srcId="{7AE65CD2-017D-43E1-989C-2092542AF76E}" destId="{D8EDDE99-F349-4266-8CA1-C05EDEDF8739}" srcOrd="2" destOrd="0" presId="urn:microsoft.com/office/officeart/2005/8/layout/hList1"/>
    <dgm:cxn modelId="{4AEC71D8-E122-46AC-826A-EF43BB9D33C2}" type="presParOf" srcId="{D8EDDE99-F349-4266-8CA1-C05EDEDF8739}" destId="{F0963425-FD0C-46A5-89BF-582713DF7EFD}" srcOrd="0" destOrd="0" presId="urn:microsoft.com/office/officeart/2005/8/layout/hList1"/>
    <dgm:cxn modelId="{7F86A205-D17C-41F5-9C11-488B588A4E85}" type="presParOf" srcId="{D8EDDE99-F349-4266-8CA1-C05EDEDF8739}" destId="{2A3650AA-CB48-4A73-A885-B150B051F3C1}" srcOrd="1" destOrd="0" presId="urn:microsoft.com/office/officeart/2005/8/layout/hList1"/>
    <dgm:cxn modelId="{2BD54D30-7C7F-4714-B36C-6EEC2DFCF0CF}" type="presParOf" srcId="{7AE65CD2-017D-43E1-989C-2092542AF76E}" destId="{A43BBD47-C784-414E-94B0-218C63BA34FA}" srcOrd="3" destOrd="0" presId="urn:microsoft.com/office/officeart/2005/8/layout/hList1"/>
    <dgm:cxn modelId="{B951BFF6-2862-44F8-8CA8-2A4578663BF6}" type="presParOf" srcId="{7AE65CD2-017D-43E1-989C-2092542AF76E}" destId="{47F5341C-4041-4435-A2F7-345D81D487B9}" srcOrd="4" destOrd="0" presId="urn:microsoft.com/office/officeart/2005/8/layout/hList1"/>
    <dgm:cxn modelId="{D8F1D77C-56BF-4FFE-968E-4BB5F981A58F}" type="presParOf" srcId="{47F5341C-4041-4435-A2F7-345D81D487B9}" destId="{976B1788-DB9E-45A3-9BF0-F75D14B24624}" srcOrd="0" destOrd="0" presId="urn:microsoft.com/office/officeart/2005/8/layout/hList1"/>
    <dgm:cxn modelId="{D39B91D9-A351-4EBA-ABD1-3BE82C433640}" type="presParOf" srcId="{47F5341C-4041-4435-A2F7-345D81D487B9}" destId="{3EB636DF-87F5-4FF8-8EFA-0898C0AAF76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C5C80B6-F7F0-47CA-A530-4DA274D3BEE8}"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4C0375BF-5AC8-42DE-94C7-2BEB6824652C}">
      <dgm:prSet/>
      <dgm:spPr>
        <a:solidFill>
          <a:srgbClr val="002060"/>
        </a:solidFill>
      </dgm:spPr>
      <dgm:t>
        <a:bodyPr/>
        <a:lstStyle/>
        <a:p>
          <a:r>
            <a:rPr lang="en-US" b="1" dirty="0"/>
            <a:t>Step 1 Conduct a high-level risk assessment</a:t>
          </a:r>
          <a:endParaRPr lang="en-US" dirty="0"/>
        </a:p>
      </dgm:t>
    </dgm:pt>
    <dgm:pt modelId="{C2A237C3-5F2E-43F5-B210-1C48DDFE7676}" type="parTrans" cxnId="{0CEE372F-3815-4D7F-A3FF-08DD667B8C82}">
      <dgm:prSet/>
      <dgm:spPr/>
      <dgm:t>
        <a:bodyPr/>
        <a:lstStyle/>
        <a:p>
          <a:endParaRPr lang="en-US"/>
        </a:p>
      </dgm:t>
    </dgm:pt>
    <dgm:pt modelId="{C8723E75-AB6B-4D8C-9CC4-4BF1DE504BD5}" type="sibTrans" cxnId="{0CEE372F-3815-4D7F-A3FF-08DD667B8C82}">
      <dgm:prSet/>
      <dgm:spPr/>
      <dgm:t>
        <a:bodyPr/>
        <a:lstStyle/>
        <a:p>
          <a:endParaRPr lang="en-US"/>
        </a:p>
      </dgm:t>
    </dgm:pt>
    <dgm:pt modelId="{80E81AFD-1474-4E9C-92F5-7D031608A0D2}">
      <dgm:prSet/>
      <dgm:spPr>
        <a:solidFill>
          <a:srgbClr val="002060"/>
        </a:solidFill>
      </dgm:spPr>
      <dgm:t>
        <a:bodyPr/>
        <a:lstStyle/>
        <a:p>
          <a:r>
            <a:rPr lang="en-US" b="1" dirty="0"/>
            <a:t>Step 2 Identify applications in use</a:t>
          </a:r>
          <a:endParaRPr lang="en-US" dirty="0"/>
        </a:p>
      </dgm:t>
    </dgm:pt>
    <dgm:pt modelId="{BBA76DB0-64F0-42F6-812C-0AACABF98E3B}" type="parTrans" cxnId="{ECA285A6-F813-4434-BF0A-81993A6821BD}">
      <dgm:prSet/>
      <dgm:spPr/>
      <dgm:t>
        <a:bodyPr/>
        <a:lstStyle/>
        <a:p>
          <a:endParaRPr lang="en-US"/>
        </a:p>
      </dgm:t>
    </dgm:pt>
    <dgm:pt modelId="{97A4C08B-3EA9-4587-B601-47D3D64DCFFE}" type="sibTrans" cxnId="{ECA285A6-F813-4434-BF0A-81993A6821BD}">
      <dgm:prSet/>
      <dgm:spPr/>
      <dgm:t>
        <a:bodyPr/>
        <a:lstStyle/>
        <a:p>
          <a:endParaRPr lang="en-US"/>
        </a:p>
      </dgm:t>
    </dgm:pt>
    <dgm:pt modelId="{B4B0A2B1-51D4-4073-9BE4-6B17F58A5B21}">
      <dgm:prSet/>
      <dgm:spPr>
        <a:solidFill>
          <a:srgbClr val="002060"/>
        </a:solidFill>
      </dgm:spPr>
      <dgm:t>
        <a:bodyPr/>
        <a:lstStyle/>
        <a:p>
          <a:r>
            <a:rPr lang="en-US" b="1" dirty="0"/>
            <a:t>Step 3 Create a catalog of existing ITGCs and ITACs</a:t>
          </a:r>
          <a:endParaRPr lang="en-US" dirty="0"/>
        </a:p>
      </dgm:t>
    </dgm:pt>
    <dgm:pt modelId="{727F8CB7-6CAA-430B-A78F-740E741C53FD}" type="parTrans" cxnId="{8EF28324-2468-43EB-B87B-42A92EB2EBAE}">
      <dgm:prSet/>
      <dgm:spPr/>
      <dgm:t>
        <a:bodyPr/>
        <a:lstStyle/>
        <a:p>
          <a:endParaRPr lang="en-US"/>
        </a:p>
      </dgm:t>
    </dgm:pt>
    <dgm:pt modelId="{2335AEE9-3D6A-4DA9-A3D8-22B5D85B8BD2}" type="sibTrans" cxnId="{8EF28324-2468-43EB-B87B-42A92EB2EBAE}">
      <dgm:prSet/>
      <dgm:spPr/>
      <dgm:t>
        <a:bodyPr/>
        <a:lstStyle/>
        <a:p>
          <a:endParaRPr lang="en-US"/>
        </a:p>
      </dgm:t>
    </dgm:pt>
    <dgm:pt modelId="{F815907B-3505-497F-A1D5-4328B0792692}">
      <dgm:prSet/>
      <dgm:spPr>
        <a:solidFill>
          <a:srgbClr val="002060"/>
        </a:solidFill>
      </dgm:spPr>
      <dgm:t>
        <a:bodyPr/>
        <a:lstStyle/>
        <a:p>
          <a:r>
            <a:rPr lang="en-US" b="1" dirty="0"/>
            <a:t>Step 4 Test</a:t>
          </a:r>
          <a:endParaRPr lang="en-US" dirty="0"/>
        </a:p>
      </dgm:t>
    </dgm:pt>
    <dgm:pt modelId="{716AED0B-1AF2-4F17-826D-AB02FAE5B219}" type="parTrans" cxnId="{0645CFFB-E998-43C1-BE0E-BFA8949F3DA3}">
      <dgm:prSet/>
      <dgm:spPr/>
      <dgm:t>
        <a:bodyPr/>
        <a:lstStyle/>
        <a:p>
          <a:endParaRPr lang="en-US"/>
        </a:p>
      </dgm:t>
    </dgm:pt>
    <dgm:pt modelId="{804D5EC7-4318-4170-BC3B-D61FCC400989}" type="sibTrans" cxnId="{0645CFFB-E998-43C1-BE0E-BFA8949F3DA3}">
      <dgm:prSet/>
      <dgm:spPr/>
      <dgm:t>
        <a:bodyPr/>
        <a:lstStyle/>
        <a:p>
          <a:endParaRPr lang="en-US"/>
        </a:p>
      </dgm:t>
    </dgm:pt>
    <dgm:pt modelId="{E9B193DC-8E8C-4C3A-BCE3-D4B1734915FC}">
      <dgm:prSet/>
      <dgm:spPr>
        <a:solidFill>
          <a:srgbClr val="002060"/>
        </a:solidFill>
      </dgm:spPr>
      <dgm:t>
        <a:bodyPr/>
        <a:lstStyle/>
        <a:p>
          <a:r>
            <a:rPr lang="en-US" b="1" dirty="0"/>
            <a:t>Step 5 Evaluate and Report</a:t>
          </a:r>
          <a:endParaRPr lang="en-US" dirty="0"/>
        </a:p>
      </dgm:t>
    </dgm:pt>
    <dgm:pt modelId="{BD8048FF-A91B-4476-A322-3C22380BAF8A}" type="parTrans" cxnId="{52A202DA-1076-416C-BB97-787B3B5F51B0}">
      <dgm:prSet/>
      <dgm:spPr/>
      <dgm:t>
        <a:bodyPr/>
        <a:lstStyle/>
        <a:p>
          <a:endParaRPr lang="en-US"/>
        </a:p>
      </dgm:t>
    </dgm:pt>
    <dgm:pt modelId="{B729EC76-C3CC-4E7B-850C-F96E082C943F}" type="sibTrans" cxnId="{52A202DA-1076-416C-BB97-787B3B5F51B0}">
      <dgm:prSet/>
      <dgm:spPr/>
      <dgm:t>
        <a:bodyPr/>
        <a:lstStyle/>
        <a:p>
          <a:endParaRPr lang="en-US"/>
        </a:p>
      </dgm:t>
    </dgm:pt>
    <dgm:pt modelId="{796BC738-2A76-47B3-AD45-6E3C1D50C969}" type="pres">
      <dgm:prSet presAssocID="{3C5C80B6-F7F0-47CA-A530-4DA274D3BEE8}" presName="linear" presStyleCnt="0">
        <dgm:presLayoutVars>
          <dgm:dir/>
          <dgm:animLvl val="lvl"/>
          <dgm:resizeHandles val="exact"/>
        </dgm:presLayoutVars>
      </dgm:prSet>
      <dgm:spPr/>
    </dgm:pt>
    <dgm:pt modelId="{D5A9ABDB-228F-424D-8D74-DD61CC268A4C}" type="pres">
      <dgm:prSet presAssocID="{4C0375BF-5AC8-42DE-94C7-2BEB6824652C}" presName="parentLin" presStyleCnt="0"/>
      <dgm:spPr/>
    </dgm:pt>
    <dgm:pt modelId="{C1462111-466F-4DDA-8292-2740C6C3D30D}" type="pres">
      <dgm:prSet presAssocID="{4C0375BF-5AC8-42DE-94C7-2BEB6824652C}" presName="parentLeftMargin" presStyleLbl="node1" presStyleIdx="0" presStyleCnt="5"/>
      <dgm:spPr/>
    </dgm:pt>
    <dgm:pt modelId="{8D12A15D-E5F7-41AC-8090-854229516B85}" type="pres">
      <dgm:prSet presAssocID="{4C0375BF-5AC8-42DE-94C7-2BEB6824652C}" presName="parentText" presStyleLbl="node1" presStyleIdx="0" presStyleCnt="5">
        <dgm:presLayoutVars>
          <dgm:chMax val="0"/>
          <dgm:bulletEnabled val="1"/>
        </dgm:presLayoutVars>
      </dgm:prSet>
      <dgm:spPr/>
    </dgm:pt>
    <dgm:pt modelId="{76C1DE1A-D215-426A-AEFF-012259A81A8F}" type="pres">
      <dgm:prSet presAssocID="{4C0375BF-5AC8-42DE-94C7-2BEB6824652C}" presName="negativeSpace" presStyleCnt="0"/>
      <dgm:spPr/>
    </dgm:pt>
    <dgm:pt modelId="{160B14C4-DAE4-4F63-8AD8-6F1EF8D5374F}" type="pres">
      <dgm:prSet presAssocID="{4C0375BF-5AC8-42DE-94C7-2BEB6824652C}" presName="childText" presStyleLbl="conFgAcc1" presStyleIdx="0" presStyleCnt="5">
        <dgm:presLayoutVars>
          <dgm:bulletEnabled val="1"/>
        </dgm:presLayoutVars>
      </dgm:prSet>
      <dgm:spPr/>
    </dgm:pt>
    <dgm:pt modelId="{6CC7EC27-5301-4B5C-922A-446BD42AB98F}" type="pres">
      <dgm:prSet presAssocID="{C8723E75-AB6B-4D8C-9CC4-4BF1DE504BD5}" presName="spaceBetweenRectangles" presStyleCnt="0"/>
      <dgm:spPr/>
    </dgm:pt>
    <dgm:pt modelId="{51903C79-FDD6-4EF2-920F-EEF42409E3D8}" type="pres">
      <dgm:prSet presAssocID="{80E81AFD-1474-4E9C-92F5-7D031608A0D2}" presName="parentLin" presStyleCnt="0"/>
      <dgm:spPr/>
    </dgm:pt>
    <dgm:pt modelId="{2DEE977D-7BBF-4366-AB8E-00F11D76BC0D}" type="pres">
      <dgm:prSet presAssocID="{80E81AFD-1474-4E9C-92F5-7D031608A0D2}" presName="parentLeftMargin" presStyleLbl="node1" presStyleIdx="0" presStyleCnt="5"/>
      <dgm:spPr/>
    </dgm:pt>
    <dgm:pt modelId="{E43724AB-0EB0-4E9E-964F-88308AE99709}" type="pres">
      <dgm:prSet presAssocID="{80E81AFD-1474-4E9C-92F5-7D031608A0D2}" presName="parentText" presStyleLbl="node1" presStyleIdx="1" presStyleCnt="5">
        <dgm:presLayoutVars>
          <dgm:chMax val="0"/>
          <dgm:bulletEnabled val="1"/>
        </dgm:presLayoutVars>
      </dgm:prSet>
      <dgm:spPr/>
    </dgm:pt>
    <dgm:pt modelId="{907A9A68-4087-4674-B980-F1006D7A7235}" type="pres">
      <dgm:prSet presAssocID="{80E81AFD-1474-4E9C-92F5-7D031608A0D2}" presName="negativeSpace" presStyleCnt="0"/>
      <dgm:spPr/>
    </dgm:pt>
    <dgm:pt modelId="{1B93B938-5B24-4386-BD86-7C0E3B29D858}" type="pres">
      <dgm:prSet presAssocID="{80E81AFD-1474-4E9C-92F5-7D031608A0D2}" presName="childText" presStyleLbl="conFgAcc1" presStyleIdx="1" presStyleCnt="5">
        <dgm:presLayoutVars>
          <dgm:bulletEnabled val="1"/>
        </dgm:presLayoutVars>
      </dgm:prSet>
      <dgm:spPr/>
    </dgm:pt>
    <dgm:pt modelId="{DA8A24BF-F972-4338-AD79-2BD2EB1553B9}" type="pres">
      <dgm:prSet presAssocID="{97A4C08B-3EA9-4587-B601-47D3D64DCFFE}" presName="spaceBetweenRectangles" presStyleCnt="0"/>
      <dgm:spPr/>
    </dgm:pt>
    <dgm:pt modelId="{8336C111-F563-4591-B4A3-BD3D35F8412F}" type="pres">
      <dgm:prSet presAssocID="{B4B0A2B1-51D4-4073-9BE4-6B17F58A5B21}" presName="parentLin" presStyleCnt="0"/>
      <dgm:spPr/>
    </dgm:pt>
    <dgm:pt modelId="{1915C1C8-F7F1-4682-A5E9-62DE2E9D2DCD}" type="pres">
      <dgm:prSet presAssocID="{B4B0A2B1-51D4-4073-9BE4-6B17F58A5B21}" presName="parentLeftMargin" presStyleLbl="node1" presStyleIdx="1" presStyleCnt="5"/>
      <dgm:spPr/>
    </dgm:pt>
    <dgm:pt modelId="{F3F646CD-6528-4EAB-AF26-0A68CE4404F0}" type="pres">
      <dgm:prSet presAssocID="{B4B0A2B1-51D4-4073-9BE4-6B17F58A5B21}" presName="parentText" presStyleLbl="node1" presStyleIdx="2" presStyleCnt="5">
        <dgm:presLayoutVars>
          <dgm:chMax val="0"/>
          <dgm:bulletEnabled val="1"/>
        </dgm:presLayoutVars>
      </dgm:prSet>
      <dgm:spPr/>
    </dgm:pt>
    <dgm:pt modelId="{DFFF6F67-3DD5-4C8C-89B2-C3FDB5E8AB00}" type="pres">
      <dgm:prSet presAssocID="{B4B0A2B1-51D4-4073-9BE4-6B17F58A5B21}" presName="negativeSpace" presStyleCnt="0"/>
      <dgm:spPr/>
    </dgm:pt>
    <dgm:pt modelId="{9AEB4F34-2912-4498-BBDB-1F873A825F3C}" type="pres">
      <dgm:prSet presAssocID="{B4B0A2B1-51D4-4073-9BE4-6B17F58A5B21}" presName="childText" presStyleLbl="conFgAcc1" presStyleIdx="2" presStyleCnt="5">
        <dgm:presLayoutVars>
          <dgm:bulletEnabled val="1"/>
        </dgm:presLayoutVars>
      </dgm:prSet>
      <dgm:spPr/>
    </dgm:pt>
    <dgm:pt modelId="{820ED547-0761-4DC2-ACC2-1E9A3B9715CF}" type="pres">
      <dgm:prSet presAssocID="{2335AEE9-3D6A-4DA9-A3D8-22B5D85B8BD2}" presName="spaceBetweenRectangles" presStyleCnt="0"/>
      <dgm:spPr/>
    </dgm:pt>
    <dgm:pt modelId="{EDD18215-9EE3-4B88-812A-49B00A537B17}" type="pres">
      <dgm:prSet presAssocID="{F815907B-3505-497F-A1D5-4328B0792692}" presName="parentLin" presStyleCnt="0"/>
      <dgm:spPr/>
    </dgm:pt>
    <dgm:pt modelId="{20B4C645-3FE1-490B-B82C-0D4D8AFAD5AA}" type="pres">
      <dgm:prSet presAssocID="{F815907B-3505-497F-A1D5-4328B0792692}" presName="parentLeftMargin" presStyleLbl="node1" presStyleIdx="2" presStyleCnt="5"/>
      <dgm:spPr/>
    </dgm:pt>
    <dgm:pt modelId="{C7E28D69-3EE2-4B20-86D4-09AD101AB502}" type="pres">
      <dgm:prSet presAssocID="{F815907B-3505-497F-A1D5-4328B0792692}" presName="parentText" presStyleLbl="node1" presStyleIdx="3" presStyleCnt="5">
        <dgm:presLayoutVars>
          <dgm:chMax val="0"/>
          <dgm:bulletEnabled val="1"/>
        </dgm:presLayoutVars>
      </dgm:prSet>
      <dgm:spPr/>
    </dgm:pt>
    <dgm:pt modelId="{10FAB8F4-6B27-4992-9FE8-350F9A13DA24}" type="pres">
      <dgm:prSet presAssocID="{F815907B-3505-497F-A1D5-4328B0792692}" presName="negativeSpace" presStyleCnt="0"/>
      <dgm:spPr/>
    </dgm:pt>
    <dgm:pt modelId="{E83A01A8-9045-49F2-A29D-62E5841A9DE6}" type="pres">
      <dgm:prSet presAssocID="{F815907B-3505-497F-A1D5-4328B0792692}" presName="childText" presStyleLbl="conFgAcc1" presStyleIdx="3" presStyleCnt="5">
        <dgm:presLayoutVars>
          <dgm:bulletEnabled val="1"/>
        </dgm:presLayoutVars>
      </dgm:prSet>
      <dgm:spPr/>
    </dgm:pt>
    <dgm:pt modelId="{1B4D4A76-D6A8-473B-953C-94C53B08C250}" type="pres">
      <dgm:prSet presAssocID="{804D5EC7-4318-4170-BC3B-D61FCC400989}" presName="spaceBetweenRectangles" presStyleCnt="0"/>
      <dgm:spPr/>
    </dgm:pt>
    <dgm:pt modelId="{B8362394-B87F-4BD4-8790-19C16EEE0CE3}" type="pres">
      <dgm:prSet presAssocID="{E9B193DC-8E8C-4C3A-BCE3-D4B1734915FC}" presName="parentLin" presStyleCnt="0"/>
      <dgm:spPr/>
    </dgm:pt>
    <dgm:pt modelId="{B1218152-E1DD-4515-A25E-304F2F8FF8EB}" type="pres">
      <dgm:prSet presAssocID="{E9B193DC-8E8C-4C3A-BCE3-D4B1734915FC}" presName="parentLeftMargin" presStyleLbl="node1" presStyleIdx="3" presStyleCnt="5"/>
      <dgm:spPr/>
    </dgm:pt>
    <dgm:pt modelId="{A76DEDD1-3A45-49EE-9060-797ABFE793E4}" type="pres">
      <dgm:prSet presAssocID="{E9B193DC-8E8C-4C3A-BCE3-D4B1734915FC}" presName="parentText" presStyleLbl="node1" presStyleIdx="4" presStyleCnt="5">
        <dgm:presLayoutVars>
          <dgm:chMax val="0"/>
          <dgm:bulletEnabled val="1"/>
        </dgm:presLayoutVars>
      </dgm:prSet>
      <dgm:spPr/>
    </dgm:pt>
    <dgm:pt modelId="{9B9835B6-06B1-4C88-A36D-4CEE04D0DCD7}" type="pres">
      <dgm:prSet presAssocID="{E9B193DC-8E8C-4C3A-BCE3-D4B1734915FC}" presName="negativeSpace" presStyleCnt="0"/>
      <dgm:spPr/>
    </dgm:pt>
    <dgm:pt modelId="{4E6BE79E-F2ED-4F02-9312-82BAC1C82635}" type="pres">
      <dgm:prSet presAssocID="{E9B193DC-8E8C-4C3A-BCE3-D4B1734915FC}" presName="childText" presStyleLbl="conFgAcc1" presStyleIdx="4" presStyleCnt="5">
        <dgm:presLayoutVars>
          <dgm:bulletEnabled val="1"/>
        </dgm:presLayoutVars>
      </dgm:prSet>
      <dgm:spPr/>
    </dgm:pt>
  </dgm:ptLst>
  <dgm:cxnLst>
    <dgm:cxn modelId="{D700B80F-4F42-47CB-957F-83C8B061BC35}" type="presOf" srcId="{F815907B-3505-497F-A1D5-4328B0792692}" destId="{C7E28D69-3EE2-4B20-86D4-09AD101AB502}" srcOrd="1" destOrd="0" presId="urn:microsoft.com/office/officeart/2005/8/layout/list1"/>
    <dgm:cxn modelId="{8EF28324-2468-43EB-B87B-42A92EB2EBAE}" srcId="{3C5C80B6-F7F0-47CA-A530-4DA274D3BEE8}" destId="{B4B0A2B1-51D4-4073-9BE4-6B17F58A5B21}" srcOrd="2" destOrd="0" parTransId="{727F8CB7-6CAA-430B-A78F-740E741C53FD}" sibTransId="{2335AEE9-3D6A-4DA9-A3D8-22B5D85B8BD2}"/>
    <dgm:cxn modelId="{0CEE372F-3815-4D7F-A3FF-08DD667B8C82}" srcId="{3C5C80B6-F7F0-47CA-A530-4DA274D3BEE8}" destId="{4C0375BF-5AC8-42DE-94C7-2BEB6824652C}" srcOrd="0" destOrd="0" parTransId="{C2A237C3-5F2E-43F5-B210-1C48DDFE7676}" sibTransId="{C8723E75-AB6B-4D8C-9CC4-4BF1DE504BD5}"/>
    <dgm:cxn modelId="{7F1F3237-25DF-4190-A338-0EA232984B8A}" type="presOf" srcId="{E9B193DC-8E8C-4C3A-BCE3-D4B1734915FC}" destId="{B1218152-E1DD-4515-A25E-304F2F8FF8EB}" srcOrd="0" destOrd="0" presId="urn:microsoft.com/office/officeart/2005/8/layout/list1"/>
    <dgm:cxn modelId="{289E6739-4C80-4C4B-BCC3-34DD69A7E8B0}" type="presOf" srcId="{B4B0A2B1-51D4-4073-9BE4-6B17F58A5B21}" destId="{1915C1C8-F7F1-4682-A5E9-62DE2E9D2DCD}" srcOrd="0" destOrd="0" presId="urn:microsoft.com/office/officeart/2005/8/layout/list1"/>
    <dgm:cxn modelId="{205A2846-95F5-41B8-8AA1-9EE292C85F79}" type="presOf" srcId="{80E81AFD-1474-4E9C-92F5-7D031608A0D2}" destId="{2DEE977D-7BBF-4366-AB8E-00F11D76BC0D}" srcOrd="0" destOrd="0" presId="urn:microsoft.com/office/officeart/2005/8/layout/list1"/>
    <dgm:cxn modelId="{05D2CA47-A450-4261-BE5D-CDDB0B58765F}" type="presOf" srcId="{4C0375BF-5AC8-42DE-94C7-2BEB6824652C}" destId="{C1462111-466F-4DDA-8292-2740C6C3D30D}" srcOrd="0" destOrd="0" presId="urn:microsoft.com/office/officeart/2005/8/layout/list1"/>
    <dgm:cxn modelId="{26E87E50-6BD1-49B7-8983-91F9F855DF68}" type="presOf" srcId="{3C5C80B6-F7F0-47CA-A530-4DA274D3BEE8}" destId="{796BC738-2A76-47B3-AD45-6E3C1D50C969}" srcOrd="0" destOrd="0" presId="urn:microsoft.com/office/officeart/2005/8/layout/list1"/>
    <dgm:cxn modelId="{B41B4282-81F8-468E-83D5-19B0DECA6B51}" type="presOf" srcId="{B4B0A2B1-51D4-4073-9BE4-6B17F58A5B21}" destId="{F3F646CD-6528-4EAB-AF26-0A68CE4404F0}" srcOrd="1" destOrd="0" presId="urn:microsoft.com/office/officeart/2005/8/layout/list1"/>
    <dgm:cxn modelId="{ECA285A6-F813-4434-BF0A-81993A6821BD}" srcId="{3C5C80B6-F7F0-47CA-A530-4DA274D3BEE8}" destId="{80E81AFD-1474-4E9C-92F5-7D031608A0D2}" srcOrd="1" destOrd="0" parTransId="{BBA76DB0-64F0-42F6-812C-0AACABF98E3B}" sibTransId="{97A4C08B-3EA9-4587-B601-47D3D64DCFFE}"/>
    <dgm:cxn modelId="{161CA5B0-54A8-4AAF-B209-629D298C726F}" type="presOf" srcId="{80E81AFD-1474-4E9C-92F5-7D031608A0D2}" destId="{E43724AB-0EB0-4E9E-964F-88308AE99709}" srcOrd="1" destOrd="0" presId="urn:microsoft.com/office/officeart/2005/8/layout/list1"/>
    <dgm:cxn modelId="{7F70B1BB-1B91-43ED-85DE-7937D08A8876}" type="presOf" srcId="{E9B193DC-8E8C-4C3A-BCE3-D4B1734915FC}" destId="{A76DEDD1-3A45-49EE-9060-797ABFE793E4}" srcOrd="1" destOrd="0" presId="urn:microsoft.com/office/officeart/2005/8/layout/list1"/>
    <dgm:cxn modelId="{84D714C9-8254-43CB-87B2-EEB879308C3F}" type="presOf" srcId="{F815907B-3505-497F-A1D5-4328B0792692}" destId="{20B4C645-3FE1-490B-B82C-0D4D8AFAD5AA}" srcOrd="0" destOrd="0" presId="urn:microsoft.com/office/officeart/2005/8/layout/list1"/>
    <dgm:cxn modelId="{52A202DA-1076-416C-BB97-787B3B5F51B0}" srcId="{3C5C80B6-F7F0-47CA-A530-4DA274D3BEE8}" destId="{E9B193DC-8E8C-4C3A-BCE3-D4B1734915FC}" srcOrd="4" destOrd="0" parTransId="{BD8048FF-A91B-4476-A322-3C22380BAF8A}" sibTransId="{B729EC76-C3CC-4E7B-850C-F96E082C943F}"/>
    <dgm:cxn modelId="{9E1C7FDF-409A-4B81-8B14-BA86052C89E7}" type="presOf" srcId="{4C0375BF-5AC8-42DE-94C7-2BEB6824652C}" destId="{8D12A15D-E5F7-41AC-8090-854229516B85}" srcOrd="1" destOrd="0" presId="urn:microsoft.com/office/officeart/2005/8/layout/list1"/>
    <dgm:cxn modelId="{0645CFFB-E998-43C1-BE0E-BFA8949F3DA3}" srcId="{3C5C80B6-F7F0-47CA-A530-4DA274D3BEE8}" destId="{F815907B-3505-497F-A1D5-4328B0792692}" srcOrd="3" destOrd="0" parTransId="{716AED0B-1AF2-4F17-826D-AB02FAE5B219}" sibTransId="{804D5EC7-4318-4170-BC3B-D61FCC400989}"/>
    <dgm:cxn modelId="{70D22F24-3CB2-4519-A420-E5B40A3142E1}" type="presParOf" srcId="{796BC738-2A76-47B3-AD45-6E3C1D50C969}" destId="{D5A9ABDB-228F-424D-8D74-DD61CC268A4C}" srcOrd="0" destOrd="0" presId="urn:microsoft.com/office/officeart/2005/8/layout/list1"/>
    <dgm:cxn modelId="{47A69F67-0314-4044-AE28-0F9C43E1B4CC}" type="presParOf" srcId="{D5A9ABDB-228F-424D-8D74-DD61CC268A4C}" destId="{C1462111-466F-4DDA-8292-2740C6C3D30D}" srcOrd="0" destOrd="0" presId="urn:microsoft.com/office/officeart/2005/8/layout/list1"/>
    <dgm:cxn modelId="{71336BD1-2C11-4FF7-9C60-A19ED80C1B16}" type="presParOf" srcId="{D5A9ABDB-228F-424D-8D74-DD61CC268A4C}" destId="{8D12A15D-E5F7-41AC-8090-854229516B85}" srcOrd="1" destOrd="0" presId="urn:microsoft.com/office/officeart/2005/8/layout/list1"/>
    <dgm:cxn modelId="{923888C4-D0DF-4F95-8D29-D8C6DF431CFD}" type="presParOf" srcId="{796BC738-2A76-47B3-AD45-6E3C1D50C969}" destId="{76C1DE1A-D215-426A-AEFF-012259A81A8F}" srcOrd="1" destOrd="0" presId="urn:microsoft.com/office/officeart/2005/8/layout/list1"/>
    <dgm:cxn modelId="{F0D348B9-EF82-48D2-BB20-48A1B47D9C8D}" type="presParOf" srcId="{796BC738-2A76-47B3-AD45-6E3C1D50C969}" destId="{160B14C4-DAE4-4F63-8AD8-6F1EF8D5374F}" srcOrd="2" destOrd="0" presId="urn:microsoft.com/office/officeart/2005/8/layout/list1"/>
    <dgm:cxn modelId="{C062774D-2066-4C96-8100-665FD6E42CBF}" type="presParOf" srcId="{796BC738-2A76-47B3-AD45-6E3C1D50C969}" destId="{6CC7EC27-5301-4B5C-922A-446BD42AB98F}" srcOrd="3" destOrd="0" presId="urn:microsoft.com/office/officeart/2005/8/layout/list1"/>
    <dgm:cxn modelId="{B35DE16C-EF26-463F-BA57-0A3259AE2E0A}" type="presParOf" srcId="{796BC738-2A76-47B3-AD45-6E3C1D50C969}" destId="{51903C79-FDD6-4EF2-920F-EEF42409E3D8}" srcOrd="4" destOrd="0" presId="urn:microsoft.com/office/officeart/2005/8/layout/list1"/>
    <dgm:cxn modelId="{362643CE-F777-423D-BCB1-5E3DF29B561E}" type="presParOf" srcId="{51903C79-FDD6-4EF2-920F-EEF42409E3D8}" destId="{2DEE977D-7BBF-4366-AB8E-00F11D76BC0D}" srcOrd="0" destOrd="0" presId="urn:microsoft.com/office/officeart/2005/8/layout/list1"/>
    <dgm:cxn modelId="{FF0D7656-776B-4B66-9F7A-4D51894F7710}" type="presParOf" srcId="{51903C79-FDD6-4EF2-920F-EEF42409E3D8}" destId="{E43724AB-0EB0-4E9E-964F-88308AE99709}" srcOrd="1" destOrd="0" presId="urn:microsoft.com/office/officeart/2005/8/layout/list1"/>
    <dgm:cxn modelId="{C7E1588B-8764-4E3A-A6AE-D63766CE279F}" type="presParOf" srcId="{796BC738-2A76-47B3-AD45-6E3C1D50C969}" destId="{907A9A68-4087-4674-B980-F1006D7A7235}" srcOrd="5" destOrd="0" presId="urn:microsoft.com/office/officeart/2005/8/layout/list1"/>
    <dgm:cxn modelId="{D3F14CF5-DAB8-44BE-B745-023A45644926}" type="presParOf" srcId="{796BC738-2A76-47B3-AD45-6E3C1D50C969}" destId="{1B93B938-5B24-4386-BD86-7C0E3B29D858}" srcOrd="6" destOrd="0" presId="urn:microsoft.com/office/officeart/2005/8/layout/list1"/>
    <dgm:cxn modelId="{699413AA-B1BB-4A5D-B75F-DDCA65C2FC87}" type="presParOf" srcId="{796BC738-2A76-47B3-AD45-6E3C1D50C969}" destId="{DA8A24BF-F972-4338-AD79-2BD2EB1553B9}" srcOrd="7" destOrd="0" presId="urn:microsoft.com/office/officeart/2005/8/layout/list1"/>
    <dgm:cxn modelId="{71FB5AAA-79EA-46E8-A5AA-92AB3A4D7AD9}" type="presParOf" srcId="{796BC738-2A76-47B3-AD45-6E3C1D50C969}" destId="{8336C111-F563-4591-B4A3-BD3D35F8412F}" srcOrd="8" destOrd="0" presId="urn:microsoft.com/office/officeart/2005/8/layout/list1"/>
    <dgm:cxn modelId="{9CF069BC-8585-4251-B6FD-5F6F8740A1F6}" type="presParOf" srcId="{8336C111-F563-4591-B4A3-BD3D35F8412F}" destId="{1915C1C8-F7F1-4682-A5E9-62DE2E9D2DCD}" srcOrd="0" destOrd="0" presId="urn:microsoft.com/office/officeart/2005/8/layout/list1"/>
    <dgm:cxn modelId="{AA927EC9-31F9-4E0C-BEC5-7A7EE0C239D1}" type="presParOf" srcId="{8336C111-F563-4591-B4A3-BD3D35F8412F}" destId="{F3F646CD-6528-4EAB-AF26-0A68CE4404F0}" srcOrd="1" destOrd="0" presId="urn:microsoft.com/office/officeart/2005/8/layout/list1"/>
    <dgm:cxn modelId="{6BDA311D-4DC3-4151-8A18-6EA9B10DFFA9}" type="presParOf" srcId="{796BC738-2A76-47B3-AD45-6E3C1D50C969}" destId="{DFFF6F67-3DD5-4C8C-89B2-C3FDB5E8AB00}" srcOrd="9" destOrd="0" presId="urn:microsoft.com/office/officeart/2005/8/layout/list1"/>
    <dgm:cxn modelId="{964B921A-6778-4984-A3AD-2DE00CA3064C}" type="presParOf" srcId="{796BC738-2A76-47B3-AD45-6E3C1D50C969}" destId="{9AEB4F34-2912-4498-BBDB-1F873A825F3C}" srcOrd="10" destOrd="0" presId="urn:microsoft.com/office/officeart/2005/8/layout/list1"/>
    <dgm:cxn modelId="{24828C8C-C34D-4137-8D2A-201E3B1E960E}" type="presParOf" srcId="{796BC738-2A76-47B3-AD45-6E3C1D50C969}" destId="{820ED547-0761-4DC2-ACC2-1E9A3B9715CF}" srcOrd="11" destOrd="0" presId="urn:microsoft.com/office/officeart/2005/8/layout/list1"/>
    <dgm:cxn modelId="{186A39CA-9922-43F3-8064-1155FFBCD992}" type="presParOf" srcId="{796BC738-2A76-47B3-AD45-6E3C1D50C969}" destId="{EDD18215-9EE3-4B88-812A-49B00A537B17}" srcOrd="12" destOrd="0" presId="urn:microsoft.com/office/officeart/2005/8/layout/list1"/>
    <dgm:cxn modelId="{C8AD382D-9D64-4582-A463-62806450CD16}" type="presParOf" srcId="{EDD18215-9EE3-4B88-812A-49B00A537B17}" destId="{20B4C645-3FE1-490B-B82C-0D4D8AFAD5AA}" srcOrd="0" destOrd="0" presId="urn:microsoft.com/office/officeart/2005/8/layout/list1"/>
    <dgm:cxn modelId="{BBD9DB8D-CE6D-41EF-B565-8F96E0A6FAB0}" type="presParOf" srcId="{EDD18215-9EE3-4B88-812A-49B00A537B17}" destId="{C7E28D69-3EE2-4B20-86D4-09AD101AB502}" srcOrd="1" destOrd="0" presId="urn:microsoft.com/office/officeart/2005/8/layout/list1"/>
    <dgm:cxn modelId="{6232D209-117F-4255-ACD1-5AFFEC7900AF}" type="presParOf" srcId="{796BC738-2A76-47B3-AD45-6E3C1D50C969}" destId="{10FAB8F4-6B27-4992-9FE8-350F9A13DA24}" srcOrd="13" destOrd="0" presId="urn:microsoft.com/office/officeart/2005/8/layout/list1"/>
    <dgm:cxn modelId="{2F9C7E52-6ECF-46CC-A5C2-20B8F7F6D268}" type="presParOf" srcId="{796BC738-2A76-47B3-AD45-6E3C1D50C969}" destId="{E83A01A8-9045-49F2-A29D-62E5841A9DE6}" srcOrd="14" destOrd="0" presId="urn:microsoft.com/office/officeart/2005/8/layout/list1"/>
    <dgm:cxn modelId="{51FA8B4A-04D1-4BBF-ADE9-C689A8C0ECA7}" type="presParOf" srcId="{796BC738-2A76-47B3-AD45-6E3C1D50C969}" destId="{1B4D4A76-D6A8-473B-953C-94C53B08C250}" srcOrd="15" destOrd="0" presId="urn:microsoft.com/office/officeart/2005/8/layout/list1"/>
    <dgm:cxn modelId="{8FDF11FF-722D-4426-ACD1-A2E46179E3CC}" type="presParOf" srcId="{796BC738-2A76-47B3-AD45-6E3C1D50C969}" destId="{B8362394-B87F-4BD4-8790-19C16EEE0CE3}" srcOrd="16" destOrd="0" presId="urn:microsoft.com/office/officeart/2005/8/layout/list1"/>
    <dgm:cxn modelId="{E4D453DD-B17B-4916-969A-49F941547988}" type="presParOf" srcId="{B8362394-B87F-4BD4-8790-19C16EEE0CE3}" destId="{B1218152-E1DD-4515-A25E-304F2F8FF8EB}" srcOrd="0" destOrd="0" presId="urn:microsoft.com/office/officeart/2005/8/layout/list1"/>
    <dgm:cxn modelId="{FBF059CE-E085-4915-A06B-37D25E7352CD}" type="presParOf" srcId="{B8362394-B87F-4BD4-8790-19C16EEE0CE3}" destId="{A76DEDD1-3A45-49EE-9060-797ABFE793E4}" srcOrd="1" destOrd="0" presId="urn:microsoft.com/office/officeart/2005/8/layout/list1"/>
    <dgm:cxn modelId="{6BCFB5E1-333F-42B1-90BD-FD8D8242DC1B}" type="presParOf" srcId="{796BC738-2A76-47B3-AD45-6E3C1D50C969}" destId="{9B9835B6-06B1-4C88-A36D-4CEE04D0DCD7}" srcOrd="17" destOrd="0" presId="urn:microsoft.com/office/officeart/2005/8/layout/list1"/>
    <dgm:cxn modelId="{9959B5D7-D215-4CC3-BB53-2142685DF91B}" type="presParOf" srcId="{796BC738-2A76-47B3-AD45-6E3C1D50C969}" destId="{4E6BE79E-F2ED-4F02-9312-82BAC1C82635}"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B4D004D-D723-4336-AE16-C7D2186096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1B380F7-D200-46CB-A15F-16F505B2A6FD}">
      <dgm:prSet phldrT="[Text]"/>
      <dgm:spPr>
        <a:solidFill>
          <a:srgbClr val="002060"/>
        </a:solidFill>
      </dgm:spPr>
      <dgm:t>
        <a:bodyPr/>
        <a:lstStyle/>
        <a:p>
          <a:r>
            <a:rPr lang="en-US" dirty="0"/>
            <a:t>Integrity Risk</a:t>
          </a:r>
        </a:p>
      </dgm:t>
    </dgm:pt>
    <dgm:pt modelId="{CBFFE0E8-5F18-4A47-951F-687C813FBCAF}" type="parTrans" cxnId="{6F0C6D42-196A-458B-A75A-D8B8BD31C2AD}">
      <dgm:prSet/>
      <dgm:spPr/>
      <dgm:t>
        <a:bodyPr/>
        <a:lstStyle/>
        <a:p>
          <a:endParaRPr lang="en-US"/>
        </a:p>
      </dgm:t>
    </dgm:pt>
    <dgm:pt modelId="{35AA03AC-B5B5-4F76-A595-9F430AA7CD21}" type="sibTrans" cxnId="{6F0C6D42-196A-458B-A75A-D8B8BD31C2AD}">
      <dgm:prSet/>
      <dgm:spPr/>
      <dgm:t>
        <a:bodyPr/>
        <a:lstStyle/>
        <a:p>
          <a:endParaRPr lang="en-US"/>
        </a:p>
      </dgm:t>
    </dgm:pt>
    <dgm:pt modelId="{C7609E4B-8C3B-4BDF-9831-9428A57C4B69}">
      <dgm:prSet phldrT="[Text]"/>
      <dgm:spPr/>
      <dgm:t>
        <a:bodyPr/>
        <a:lstStyle/>
        <a:p>
          <a:r>
            <a:rPr lang="en-US" dirty="0"/>
            <a:t>Number of changes</a:t>
          </a:r>
        </a:p>
      </dgm:t>
    </dgm:pt>
    <dgm:pt modelId="{5BB000FB-2098-4D6B-943C-A3E23E82D591}" type="parTrans" cxnId="{D9C4DBE6-4A44-43B1-9E9E-FF662880179B}">
      <dgm:prSet/>
      <dgm:spPr/>
      <dgm:t>
        <a:bodyPr/>
        <a:lstStyle/>
        <a:p>
          <a:endParaRPr lang="en-US"/>
        </a:p>
      </dgm:t>
    </dgm:pt>
    <dgm:pt modelId="{DAB26E74-3CD8-41EA-BDE9-34DC302C2D35}" type="sibTrans" cxnId="{D9C4DBE6-4A44-43B1-9E9E-FF662880179B}">
      <dgm:prSet/>
      <dgm:spPr/>
      <dgm:t>
        <a:bodyPr/>
        <a:lstStyle/>
        <a:p>
          <a:endParaRPr lang="en-US"/>
        </a:p>
      </dgm:t>
    </dgm:pt>
    <dgm:pt modelId="{1C0A162B-663B-43B0-A8E4-B448B0E3FFFA}">
      <dgm:prSet phldrT="[Text]"/>
      <dgm:spPr>
        <a:solidFill>
          <a:srgbClr val="002060"/>
        </a:solidFill>
      </dgm:spPr>
      <dgm:t>
        <a:bodyPr/>
        <a:lstStyle/>
        <a:p>
          <a:r>
            <a:rPr lang="en-US" dirty="0"/>
            <a:t>Access Risk</a:t>
          </a:r>
        </a:p>
      </dgm:t>
    </dgm:pt>
    <dgm:pt modelId="{8A5737AD-2C82-426F-8B5B-10EF0925EF32}" type="parTrans" cxnId="{98FF2621-D811-4A7F-9424-966571FB1B69}">
      <dgm:prSet/>
      <dgm:spPr/>
      <dgm:t>
        <a:bodyPr/>
        <a:lstStyle/>
        <a:p>
          <a:endParaRPr lang="en-US"/>
        </a:p>
      </dgm:t>
    </dgm:pt>
    <dgm:pt modelId="{C10D701B-A566-4A61-9950-C72ED8D299DE}" type="sibTrans" cxnId="{98FF2621-D811-4A7F-9424-966571FB1B69}">
      <dgm:prSet/>
      <dgm:spPr/>
      <dgm:t>
        <a:bodyPr/>
        <a:lstStyle/>
        <a:p>
          <a:endParaRPr lang="en-US"/>
        </a:p>
      </dgm:t>
    </dgm:pt>
    <dgm:pt modelId="{41177A00-E107-48ED-A7DD-BAC42814D48C}">
      <dgm:prSet phldrT="[Text]"/>
      <dgm:spPr/>
      <dgm:t>
        <a:bodyPr/>
        <a:lstStyle/>
        <a:p>
          <a:r>
            <a:rPr lang="en-US" dirty="0"/>
            <a:t>Number of users</a:t>
          </a:r>
        </a:p>
      </dgm:t>
    </dgm:pt>
    <dgm:pt modelId="{D3B76F5A-ECE3-476B-944F-7E6FE17AF827}" type="parTrans" cxnId="{157F6AE5-88BD-4A6B-8D41-7E3182925B55}">
      <dgm:prSet/>
      <dgm:spPr/>
      <dgm:t>
        <a:bodyPr/>
        <a:lstStyle/>
        <a:p>
          <a:endParaRPr lang="en-US"/>
        </a:p>
      </dgm:t>
    </dgm:pt>
    <dgm:pt modelId="{85724017-6EDB-4CEB-9DF1-01480921D719}" type="sibTrans" cxnId="{157F6AE5-88BD-4A6B-8D41-7E3182925B55}">
      <dgm:prSet/>
      <dgm:spPr/>
      <dgm:t>
        <a:bodyPr/>
        <a:lstStyle/>
        <a:p>
          <a:endParaRPr lang="en-US"/>
        </a:p>
      </dgm:t>
    </dgm:pt>
    <dgm:pt modelId="{1B8DACA9-D6A9-433F-8719-344ECF4C6F72}">
      <dgm:prSet phldrT="[Text]"/>
      <dgm:spPr/>
      <dgm:t>
        <a:bodyPr/>
        <a:lstStyle/>
        <a:p>
          <a:r>
            <a:rPr lang="en-US" dirty="0"/>
            <a:t>Number of application controls</a:t>
          </a:r>
        </a:p>
      </dgm:t>
    </dgm:pt>
    <dgm:pt modelId="{A647256B-F351-4232-A9E8-79A94F210BE5}" type="parTrans" cxnId="{2F5916A2-493D-4B9F-BB2F-3B42AF76E1F0}">
      <dgm:prSet/>
      <dgm:spPr/>
      <dgm:t>
        <a:bodyPr/>
        <a:lstStyle/>
        <a:p>
          <a:endParaRPr lang="en-US"/>
        </a:p>
      </dgm:t>
    </dgm:pt>
    <dgm:pt modelId="{AC1673E3-15A3-4C7A-BB9D-A1C332A47F21}" type="sibTrans" cxnId="{2F5916A2-493D-4B9F-BB2F-3B42AF76E1F0}">
      <dgm:prSet/>
      <dgm:spPr/>
      <dgm:t>
        <a:bodyPr/>
        <a:lstStyle/>
        <a:p>
          <a:endParaRPr lang="en-US"/>
        </a:p>
      </dgm:t>
    </dgm:pt>
    <dgm:pt modelId="{BD46FA5E-7FB1-41DD-99F6-2B2A60A4653D}">
      <dgm:prSet phldrT="[Text]"/>
      <dgm:spPr/>
      <dgm:t>
        <a:bodyPr/>
        <a:lstStyle/>
        <a:p>
          <a:r>
            <a:rPr lang="en-US" dirty="0"/>
            <a:t>Developed in-house?</a:t>
          </a:r>
        </a:p>
      </dgm:t>
    </dgm:pt>
    <dgm:pt modelId="{45E77E95-E19F-4307-B76C-FF17827A6139}" type="parTrans" cxnId="{C6D58D8B-EF7C-4028-9900-A42172B0C82B}">
      <dgm:prSet/>
      <dgm:spPr/>
      <dgm:t>
        <a:bodyPr/>
        <a:lstStyle/>
        <a:p>
          <a:endParaRPr lang="en-US"/>
        </a:p>
      </dgm:t>
    </dgm:pt>
    <dgm:pt modelId="{ADDB3544-0789-4002-9466-5D1F57281BD9}" type="sibTrans" cxnId="{C6D58D8B-EF7C-4028-9900-A42172B0C82B}">
      <dgm:prSet/>
      <dgm:spPr/>
      <dgm:t>
        <a:bodyPr/>
        <a:lstStyle/>
        <a:p>
          <a:endParaRPr lang="en-US"/>
        </a:p>
      </dgm:t>
    </dgm:pt>
    <dgm:pt modelId="{F216AFA6-B16F-4118-8CC2-F1DE8455C7CF}">
      <dgm:prSet phldrT="[Text]"/>
      <dgm:spPr/>
      <dgm:t>
        <a:bodyPr/>
        <a:lstStyle/>
        <a:p>
          <a:r>
            <a:rPr lang="en-US" dirty="0"/>
            <a:t>Number of developers</a:t>
          </a:r>
        </a:p>
      </dgm:t>
    </dgm:pt>
    <dgm:pt modelId="{912E463A-2E83-4E83-96EF-752BAB3AB26B}" type="parTrans" cxnId="{AE7D8AFF-B18F-4F97-9E33-98D1A25CD1AF}">
      <dgm:prSet/>
      <dgm:spPr/>
      <dgm:t>
        <a:bodyPr/>
        <a:lstStyle/>
        <a:p>
          <a:endParaRPr lang="en-US"/>
        </a:p>
      </dgm:t>
    </dgm:pt>
    <dgm:pt modelId="{FFD3584A-2FE7-4B4F-97A0-EDA2A77D9E7A}" type="sibTrans" cxnId="{AE7D8AFF-B18F-4F97-9E33-98D1A25CD1AF}">
      <dgm:prSet/>
      <dgm:spPr/>
      <dgm:t>
        <a:bodyPr/>
        <a:lstStyle/>
        <a:p>
          <a:endParaRPr lang="en-US"/>
        </a:p>
      </dgm:t>
    </dgm:pt>
    <dgm:pt modelId="{C27027AA-5C77-451C-A810-7365C7F6712A}">
      <dgm:prSet phldrT="[Text]"/>
      <dgm:spPr/>
      <dgm:t>
        <a:bodyPr/>
        <a:lstStyle/>
        <a:p>
          <a:r>
            <a:rPr lang="en-US" dirty="0"/>
            <a:t>Number of administrators</a:t>
          </a:r>
        </a:p>
      </dgm:t>
    </dgm:pt>
    <dgm:pt modelId="{16057632-D756-44DF-895A-9D32EA3BC953}" type="parTrans" cxnId="{B0BD92B2-8B96-440D-A712-CB2F82CABF1B}">
      <dgm:prSet/>
      <dgm:spPr/>
      <dgm:t>
        <a:bodyPr/>
        <a:lstStyle/>
        <a:p>
          <a:endParaRPr lang="en-US"/>
        </a:p>
      </dgm:t>
    </dgm:pt>
    <dgm:pt modelId="{DC54A4FC-69B4-4362-9E53-E61EA153A00B}" type="sibTrans" cxnId="{B0BD92B2-8B96-440D-A712-CB2F82CABF1B}">
      <dgm:prSet/>
      <dgm:spPr/>
      <dgm:t>
        <a:bodyPr/>
        <a:lstStyle/>
        <a:p>
          <a:endParaRPr lang="en-US"/>
        </a:p>
      </dgm:t>
    </dgm:pt>
    <dgm:pt modelId="{1ADCFE96-6DFD-4E58-9B6F-118F91E4E994}">
      <dgm:prSet phldrT="[Text]"/>
      <dgm:spPr/>
      <dgm:t>
        <a:bodyPr/>
        <a:lstStyle/>
        <a:p>
          <a:r>
            <a:rPr lang="en-US" dirty="0"/>
            <a:t>Direct access to underlying database</a:t>
          </a:r>
        </a:p>
      </dgm:t>
    </dgm:pt>
    <dgm:pt modelId="{4442B2F4-4841-4E05-99D6-2E8FAB45CB65}" type="parTrans" cxnId="{ED69959E-3BF1-46E7-987B-E41606BA60B7}">
      <dgm:prSet/>
      <dgm:spPr/>
      <dgm:t>
        <a:bodyPr/>
        <a:lstStyle/>
        <a:p>
          <a:endParaRPr lang="en-US"/>
        </a:p>
      </dgm:t>
    </dgm:pt>
    <dgm:pt modelId="{4215D066-5BBF-42A6-9C01-13BDEC496E76}" type="sibTrans" cxnId="{ED69959E-3BF1-46E7-987B-E41606BA60B7}">
      <dgm:prSet/>
      <dgm:spPr/>
      <dgm:t>
        <a:bodyPr/>
        <a:lstStyle/>
        <a:p>
          <a:endParaRPr lang="en-US"/>
        </a:p>
      </dgm:t>
    </dgm:pt>
    <dgm:pt modelId="{7E987BF1-352C-4E49-AE95-CD2966E13BD5}">
      <dgm:prSet phldrT="[Text]"/>
      <dgm:spPr/>
      <dgm:t>
        <a:bodyPr/>
        <a:lstStyle/>
        <a:p>
          <a:r>
            <a:rPr lang="en-US" dirty="0"/>
            <a:t>Integrated or independent authentication?</a:t>
          </a:r>
        </a:p>
      </dgm:t>
    </dgm:pt>
    <dgm:pt modelId="{B5A2D930-2E05-44AA-885A-75CB10EEE498}" type="parTrans" cxnId="{ED5EA4E5-EDEC-4DA0-9542-12006D5F6C83}">
      <dgm:prSet/>
      <dgm:spPr/>
      <dgm:t>
        <a:bodyPr/>
        <a:lstStyle/>
        <a:p>
          <a:endParaRPr lang="en-US"/>
        </a:p>
      </dgm:t>
    </dgm:pt>
    <dgm:pt modelId="{434CEDDA-3D8C-4EF5-AFB4-96AE3BA2851B}" type="sibTrans" cxnId="{ED5EA4E5-EDEC-4DA0-9542-12006D5F6C83}">
      <dgm:prSet/>
      <dgm:spPr/>
      <dgm:t>
        <a:bodyPr/>
        <a:lstStyle/>
        <a:p>
          <a:endParaRPr lang="en-US"/>
        </a:p>
      </dgm:t>
    </dgm:pt>
    <dgm:pt modelId="{2EB0FB7C-F17F-4DB7-A4F4-98F9A05AAA29}" type="pres">
      <dgm:prSet presAssocID="{AB4D004D-D723-4336-AE16-C7D2186096B0}" presName="Name0" presStyleCnt="0">
        <dgm:presLayoutVars>
          <dgm:dir/>
          <dgm:animLvl val="lvl"/>
          <dgm:resizeHandles val="exact"/>
        </dgm:presLayoutVars>
      </dgm:prSet>
      <dgm:spPr/>
    </dgm:pt>
    <dgm:pt modelId="{D729D1BF-D5B5-4552-A9B0-6364753F7B46}" type="pres">
      <dgm:prSet presAssocID="{B1B380F7-D200-46CB-A15F-16F505B2A6FD}" presName="linNode" presStyleCnt="0"/>
      <dgm:spPr/>
    </dgm:pt>
    <dgm:pt modelId="{BEA0B04E-CC2A-44DF-B3E6-786F87375724}" type="pres">
      <dgm:prSet presAssocID="{B1B380F7-D200-46CB-A15F-16F505B2A6FD}" presName="parentText" presStyleLbl="node1" presStyleIdx="0" presStyleCnt="2" custScaleX="59040">
        <dgm:presLayoutVars>
          <dgm:chMax val="1"/>
          <dgm:bulletEnabled val="1"/>
        </dgm:presLayoutVars>
      </dgm:prSet>
      <dgm:spPr/>
    </dgm:pt>
    <dgm:pt modelId="{D70D7EE3-3D1D-49B4-9E56-1E43DA584064}" type="pres">
      <dgm:prSet presAssocID="{B1B380F7-D200-46CB-A15F-16F505B2A6FD}" presName="descendantText" presStyleLbl="alignAccFollowNode1" presStyleIdx="0" presStyleCnt="2">
        <dgm:presLayoutVars>
          <dgm:bulletEnabled val="1"/>
        </dgm:presLayoutVars>
      </dgm:prSet>
      <dgm:spPr/>
    </dgm:pt>
    <dgm:pt modelId="{212F88E2-340D-4632-BD2F-CD12B007C28F}" type="pres">
      <dgm:prSet presAssocID="{35AA03AC-B5B5-4F76-A595-9F430AA7CD21}" presName="sp" presStyleCnt="0"/>
      <dgm:spPr/>
    </dgm:pt>
    <dgm:pt modelId="{02A8C15E-6F72-429B-B65A-356C08349CA0}" type="pres">
      <dgm:prSet presAssocID="{1C0A162B-663B-43B0-A8E4-B448B0E3FFFA}" presName="linNode" presStyleCnt="0"/>
      <dgm:spPr/>
    </dgm:pt>
    <dgm:pt modelId="{8A85E088-8643-479D-947F-6653764919A1}" type="pres">
      <dgm:prSet presAssocID="{1C0A162B-663B-43B0-A8E4-B448B0E3FFFA}" presName="parentText" presStyleLbl="node1" presStyleIdx="1" presStyleCnt="2" custScaleX="60633">
        <dgm:presLayoutVars>
          <dgm:chMax val="1"/>
          <dgm:bulletEnabled val="1"/>
        </dgm:presLayoutVars>
      </dgm:prSet>
      <dgm:spPr/>
    </dgm:pt>
    <dgm:pt modelId="{848BF8C5-AC1A-4EE0-A29C-0D1314785328}" type="pres">
      <dgm:prSet presAssocID="{1C0A162B-663B-43B0-A8E4-B448B0E3FFFA}" presName="descendantText" presStyleLbl="alignAccFollowNode1" presStyleIdx="1" presStyleCnt="2" custScaleX="99649" custScaleY="95711">
        <dgm:presLayoutVars>
          <dgm:bulletEnabled val="1"/>
        </dgm:presLayoutVars>
      </dgm:prSet>
      <dgm:spPr/>
    </dgm:pt>
  </dgm:ptLst>
  <dgm:cxnLst>
    <dgm:cxn modelId="{11F04607-6A69-4108-AA04-DAA0BF9CC177}" type="presOf" srcId="{41177A00-E107-48ED-A7DD-BAC42814D48C}" destId="{848BF8C5-AC1A-4EE0-A29C-0D1314785328}" srcOrd="0" destOrd="0" presId="urn:microsoft.com/office/officeart/2005/8/layout/vList5"/>
    <dgm:cxn modelId="{98FF2621-D811-4A7F-9424-966571FB1B69}" srcId="{AB4D004D-D723-4336-AE16-C7D2186096B0}" destId="{1C0A162B-663B-43B0-A8E4-B448B0E3FFFA}" srcOrd="1" destOrd="0" parTransId="{8A5737AD-2C82-426F-8B5B-10EF0925EF32}" sibTransId="{C10D701B-A566-4A61-9950-C72ED8D299DE}"/>
    <dgm:cxn modelId="{2338BF23-C927-468E-93F7-58909B998AF6}" type="presOf" srcId="{C27027AA-5C77-451C-A810-7365C7F6712A}" destId="{848BF8C5-AC1A-4EE0-A29C-0D1314785328}" srcOrd="0" destOrd="1" presId="urn:microsoft.com/office/officeart/2005/8/layout/vList5"/>
    <dgm:cxn modelId="{6F0C6D42-196A-458B-A75A-D8B8BD31C2AD}" srcId="{AB4D004D-D723-4336-AE16-C7D2186096B0}" destId="{B1B380F7-D200-46CB-A15F-16F505B2A6FD}" srcOrd="0" destOrd="0" parTransId="{CBFFE0E8-5F18-4A47-951F-687C813FBCAF}" sibTransId="{35AA03AC-B5B5-4F76-A595-9F430AA7CD21}"/>
    <dgm:cxn modelId="{9A300C4F-D01D-426F-BC80-3B5D07D846AE}" type="presOf" srcId="{7E987BF1-352C-4E49-AE95-CD2966E13BD5}" destId="{848BF8C5-AC1A-4EE0-A29C-0D1314785328}" srcOrd="0" destOrd="3" presId="urn:microsoft.com/office/officeart/2005/8/layout/vList5"/>
    <dgm:cxn modelId="{9C08E589-E1D4-40B3-80CA-3155EE095AA6}" type="presOf" srcId="{BD46FA5E-7FB1-41DD-99F6-2B2A60A4653D}" destId="{D70D7EE3-3D1D-49B4-9E56-1E43DA584064}" srcOrd="0" destOrd="2" presId="urn:microsoft.com/office/officeart/2005/8/layout/vList5"/>
    <dgm:cxn modelId="{C6D58D8B-EF7C-4028-9900-A42172B0C82B}" srcId="{B1B380F7-D200-46CB-A15F-16F505B2A6FD}" destId="{BD46FA5E-7FB1-41DD-99F6-2B2A60A4653D}" srcOrd="2" destOrd="0" parTransId="{45E77E95-E19F-4307-B76C-FF17827A6139}" sibTransId="{ADDB3544-0789-4002-9466-5D1F57281BD9}"/>
    <dgm:cxn modelId="{ED69959E-3BF1-46E7-987B-E41606BA60B7}" srcId="{1C0A162B-663B-43B0-A8E4-B448B0E3FFFA}" destId="{1ADCFE96-6DFD-4E58-9B6F-118F91E4E994}" srcOrd="2" destOrd="0" parTransId="{4442B2F4-4841-4E05-99D6-2E8FAB45CB65}" sibTransId="{4215D066-5BBF-42A6-9C01-13BDEC496E76}"/>
    <dgm:cxn modelId="{2F5916A2-493D-4B9F-BB2F-3B42AF76E1F0}" srcId="{B1B380F7-D200-46CB-A15F-16F505B2A6FD}" destId="{1B8DACA9-D6A9-433F-8719-344ECF4C6F72}" srcOrd="1" destOrd="0" parTransId="{A647256B-F351-4232-A9E8-79A94F210BE5}" sibTransId="{AC1673E3-15A3-4C7A-BB9D-A1C332A47F21}"/>
    <dgm:cxn modelId="{430097AB-8862-49ED-84EA-A29B0F313D21}" type="presOf" srcId="{1ADCFE96-6DFD-4E58-9B6F-118F91E4E994}" destId="{848BF8C5-AC1A-4EE0-A29C-0D1314785328}" srcOrd="0" destOrd="2" presId="urn:microsoft.com/office/officeart/2005/8/layout/vList5"/>
    <dgm:cxn modelId="{B0BD92B2-8B96-440D-A712-CB2F82CABF1B}" srcId="{1C0A162B-663B-43B0-A8E4-B448B0E3FFFA}" destId="{C27027AA-5C77-451C-A810-7365C7F6712A}" srcOrd="1" destOrd="0" parTransId="{16057632-D756-44DF-895A-9D32EA3BC953}" sibTransId="{DC54A4FC-69B4-4362-9E53-E61EA153A00B}"/>
    <dgm:cxn modelId="{2AD950D2-CA57-4C8F-A777-C76FA8CF7FD2}" type="presOf" srcId="{1C0A162B-663B-43B0-A8E4-B448B0E3FFFA}" destId="{8A85E088-8643-479D-947F-6653764919A1}" srcOrd="0" destOrd="0" presId="urn:microsoft.com/office/officeart/2005/8/layout/vList5"/>
    <dgm:cxn modelId="{FDDEC4D9-8C45-4FD1-B486-42415F4979C0}" type="presOf" srcId="{F216AFA6-B16F-4118-8CC2-F1DE8455C7CF}" destId="{D70D7EE3-3D1D-49B4-9E56-1E43DA584064}" srcOrd="0" destOrd="3" presId="urn:microsoft.com/office/officeart/2005/8/layout/vList5"/>
    <dgm:cxn modelId="{CA33EFDB-3EA4-442A-B394-CD466A71E51C}" type="presOf" srcId="{AB4D004D-D723-4336-AE16-C7D2186096B0}" destId="{2EB0FB7C-F17F-4DB7-A4F4-98F9A05AAA29}" srcOrd="0" destOrd="0" presId="urn:microsoft.com/office/officeart/2005/8/layout/vList5"/>
    <dgm:cxn modelId="{3FC5B9E0-F7AA-419B-9DE4-7E5709A187B9}" type="presOf" srcId="{B1B380F7-D200-46CB-A15F-16F505B2A6FD}" destId="{BEA0B04E-CC2A-44DF-B3E6-786F87375724}" srcOrd="0" destOrd="0" presId="urn:microsoft.com/office/officeart/2005/8/layout/vList5"/>
    <dgm:cxn modelId="{157F6AE5-88BD-4A6B-8D41-7E3182925B55}" srcId="{1C0A162B-663B-43B0-A8E4-B448B0E3FFFA}" destId="{41177A00-E107-48ED-A7DD-BAC42814D48C}" srcOrd="0" destOrd="0" parTransId="{D3B76F5A-ECE3-476B-944F-7E6FE17AF827}" sibTransId="{85724017-6EDB-4CEB-9DF1-01480921D719}"/>
    <dgm:cxn modelId="{ED5EA4E5-EDEC-4DA0-9542-12006D5F6C83}" srcId="{1C0A162B-663B-43B0-A8E4-B448B0E3FFFA}" destId="{7E987BF1-352C-4E49-AE95-CD2966E13BD5}" srcOrd="3" destOrd="0" parTransId="{B5A2D930-2E05-44AA-885A-75CB10EEE498}" sibTransId="{434CEDDA-3D8C-4EF5-AFB4-96AE3BA2851B}"/>
    <dgm:cxn modelId="{D9C4DBE6-4A44-43B1-9E9E-FF662880179B}" srcId="{B1B380F7-D200-46CB-A15F-16F505B2A6FD}" destId="{C7609E4B-8C3B-4BDF-9831-9428A57C4B69}" srcOrd="0" destOrd="0" parTransId="{5BB000FB-2098-4D6B-943C-A3E23E82D591}" sibTransId="{DAB26E74-3CD8-41EA-BDE9-34DC302C2D35}"/>
    <dgm:cxn modelId="{3A78F3E7-7B8E-4051-8A0B-BFC6568DCA93}" type="presOf" srcId="{1B8DACA9-D6A9-433F-8719-344ECF4C6F72}" destId="{D70D7EE3-3D1D-49B4-9E56-1E43DA584064}" srcOrd="0" destOrd="1" presId="urn:microsoft.com/office/officeart/2005/8/layout/vList5"/>
    <dgm:cxn modelId="{B99121F4-A139-4D44-ADB5-14FC5EAE1A53}" type="presOf" srcId="{C7609E4B-8C3B-4BDF-9831-9428A57C4B69}" destId="{D70D7EE3-3D1D-49B4-9E56-1E43DA584064}" srcOrd="0" destOrd="0" presId="urn:microsoft.com/office/officeart/2005/8/layout/vList5"/>
    <dgm:cxn modelId="{AE7D8AFF-B18F-4F97-9E33-98D1A25CD1AF}" srcId="{B1B380F7-D200-46CB-A15F-16F505B2A6FD}" destId="{F216AFA6-B16F-4118-8CC2-F1DE8455C7CF}" srcOrd="3" destOrd="0" parTransId="{912E463A-2E83-4E83-96EF-752BAB3AB26B}" sibTransId="{FFD3584A-2FE7-4B4F-97A0-EDA2A77D9E7A}"/>
    <dgm:cxn modelId="{015999D1-0CD1-45D4-8157-D7A2B793C71F}" type="presParOf" srcId="{2EB0FB7C-F17F-4DB7-A4F4-98F9A05AAA29}" destId="{D729D1BF-D5B5-4552-A9B0-6364753F7B46}" srcOrd="0" destOrd="0" presId="urn:microsoft.com/office/officeart/2005/8/layout/vList5"/>
    <dgm:cxn modelId="{A9C22BBA-CE75-4E42-83EE-702AB3839B29}" type="presParOf" srcId="{D729D1BF-D5B5-4552-A9B0-6364753F7B46}" destId="{BEA0B04E-CC2A-44DF-B3E6-786F87375724}" srcOrd="0" destOrd="0" presId="urn:microsoft.com/office/officeart/2005/8/layout/vList5"/>
    <dgm:cxn modelId="{449A19D4-9778-48A6-93D7-F9A77E981AFD}" type="presParOf" srcId="{D729D1BF-D5B5-4552-A9B0-6364753F7B46}" destId="{D70D7EE3-3D1D-49B4-9E56-1E43DA584064}" srcOrd="1" destOrd="0" presId="urn:microsoft.com/office/officeart/2005/8/layout/vList5"/>
    <dgm:cxn modelId="{CA099B85-D7D0-484B-8277-EACA15DFDB72}" type="presParOf" srcId="{2EB0FB7C-F17F-4DB7-A4F4-98F9A05AAA29}" destId="{212F88E2-340D-4632-BD2F-CD12B007C28F}" srcOrd="1" destOrd="0" presId="urn:microsoft.com/office/officeart/2005/8/layout/vList5"/>
    <dgm:cxn modelId="{A71586F9-1797-41C8-ABA7-784048119B7C}" type="presParOf" srcId="{2EB0FB7C-F17F-4DB7-A4F4-98F9A05AAA29}" destId="{02A8C15E-6F72-429B-B65A-356C08349CA0}" srcOrd="2" destOrd="0" presId="urn:microsoft.com/office/officeart/2005/8/layout/vList5"/>
    <dgm:cxn modelId="{062B6D58-BDA5-4653-9E68-6126843F5AE0}" type="presParOf" srcId="{02A8C15E-6F72-429B-B65A-356C08349CA0}" destId="{8A85E088-8643-479D-947F-6653764919A1}" srcOrd="0" destOrd="0" presId="urn:microsoft.com/office/officeart/2005/8/layout/vList5"/>
    <dgm:cxn modelId="{6A5AC074-84F8-413F-882E-B94B05C54752}" type="presParOf" srcId="{02A8C15E-6F72-429B-B65A-356C08349CA0}" destId="{848BF8C5-AC1A-4EE0-A29C-0D131478532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54425FF-0732-4316-8505-B3987202858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EA9EFBC-6634-4E58-B43E-F7113A17C859}">
      <dgm:prSet/>
      <dgm:spPr>
        <a:solidFill>
          <a:srgbClr val="002060"/>
        </a:solidFill>
      </dgm:spPr>
      <dgm:t>
        <a:bodyPr/>
        <a:lstStyle/>
        <a:p>
          <a:r>
            <a:rPr lang="en-US" dirty="0"/>
            <a:t>Computer Vision</a:t>
          </a:r>
        </a:p>
      </dgm:t>
    </dgm:pt>
    <dgm:pt modelId="{5CDA94E8-27F8-481A-866C-3A1EEFEFAEFB}" type="parTrans" cxnId="{72C978F3-DFAC-4969-8CBF-7F2E3881819E}">
      <dgm:prSet/>
      <dgm:spPr/>
      <dgm:t>
        <a:bodyPr/>
        <a:lstStyle/>
        <a:p>
          <a:endParaRPr lang="en-US"/>
        </a:p>
      </dgm:t>
    </dgm:pt>
    <dgm:pt modelId="{A9678E6A-D8D3-4D9A-B4BE-237BF264714B}" type="sibTrans" cxnId="{72C978F3-DFAC-4969-8CBF-7F2E3881819E}">
      <dgm:prSet/>
      <dgm:spPr/>
      <dgm:t>
        <a:bodyPr/>
        <a:lstStyle/>
        <a:p>
          <a:endParaRPr lang="en-US"/>
        </a:p>
      </dgm:t>
    </dgm:pt>
    <dgm:pt modelId="{F98DE384-26F3-4015-8323-376052AFBF4E}">
      <dgm:prSet/>
      <dgm:spPr>
        <a:solidFill>
          <a:srgbClr val="002060"/>
        </a:solidFill>
      </dgm:spPr>
      <dgm:t>
        <a:bodyPr/>
        <a:lstStyle/>
        <a:p>
          <a:r>
            <a:rPr lang="en-US" dirty="0"/>
            <a:t>Machine Learning</a:t>
          </a:r>
        </a:p>
      </dgm:t>
    </dgm:pt>
    <dgm:pt modelId="{433292FA-0655-483F-88BD-B84AD36F96E3}" type="parTrans" cxnId="{06B29B90-D99C-4EA7-BCA7-CDED7FAF7768}">
      <dgm:prSet/>
      <dgm:spPr/>
      <dgm:t>
        <a:bodyPr/>
        <a:lstStyle/>
        <a:p>
          <a:endParaRPr lang="en-US"/>
        </a:p>
      </dgm:t>
    </dgm:pt>
    <dgm:pt modelId="{772DB01B-63FA-4B3D-B8FC-5F3E8F3FAFB5}" type="sibTrans" cxnId="{06B29B90-D99C-4EA7-BCA7-CDED7FAF7768}">
      <dgm:prSet/>
      <dgm:spPr/>
      <dgm:t>
        <a:bodyPr/>
        <a:lstStyle/>
        <a:p>
          <a:endParaRPr lang="en-US"/>
        </a:p>
      </dgm:t>
    </dgm:pt>
    <dgm:pt modelId="{08C8DD7B-85B7-4A09-B222-F2445607460A}">
      <dgm:prSet/>
      <dgm:spPr>
        <a:solidFill>
          <a:srgbClr val="002060"/>
        </a:solidFill>
      </dgm:spPr>
      <dgm:t>
        <a:bodyPr/>
        <a:lstStyle/>
        <a:p>
          <a:r>
            <a:rPr lang="en-US" dirty="0"/>
            <a:t>Deep Learning</a:t>
          </a:r>
        </a:p>
      </dgm:t>
    </dgm:pt>
    <dgm:pt modelId="{68056287-23C3-4107-9C4F-C09E34E97908}" type="parTrans" cxnId="{37FCF98F-6713-4563-84DD-E6F2FFDE160B}">
      <dgm:prSet/>
      <dgm:spPr/>
      <dgm:t>
        <a:bodyPr/>
        <a:lstStyle/>
        <a:p>
          <a:endParaRPr lang="en-US"/>
        </a:p>
      </dgm:t>
    </dgm:pt>
    <dgm:pt modelId="{22C5BE81-73EA-4368-9584-F3AD42773EAB}" type="sibTrans" cxnId="{37FCF98F-6713-4563-84DD-E6F2FFDE160B}">
      <dgm:prSet/>
      <dgm:spPr/>
      <dgm:t>
        <a:bodyPr/>
        <a:lstStyle/>
        <a:p>
          <a:endParaRPr lang="en-US"/>
        </a:p>
      </dgm:t>
    </dgm:pt>
    <dgm:pt modelId="{688A045B-B8CD-4506-A9A6-901D07FBD7E0}">
      <dgm:prSet/>
      <dgm:spPr>
        <a:solidFill>
          <a:srgbClr val="002060"/>
        </a:solidFill>
      </dgm:spPr>
      <dgm:t>
        <a:bodyPr/>
        <a:lstStyle/>
        <a:p>
          <a:r>
            <a:rPr lang="en-US" dirty="0"/>
            <a:t>Semantic Analysis</a:t>
          </a:r>
        </a:p>
      </dgm:t>
    </dgm:pt>
    <dgm:pt modelId="{FBE2D74F-FCF9-4A44-A92C-5A05CFE6CDEE}" type="parTrans" cxnId="{069E3CBC-4726-491F-974D-A1833FFFEB1B}">
      <dgm:prSet/>
      <dgm:spPr/>
      <dgm:t>
        <a:bodyPr/>
        <a:lstStyle/>
        <a:p>
          <a:endParaRPr lang="en-US"/>
        </a:p>
      </dgm:t>
    </dgm:pt>
    <dgm:pt modelId="{1FCEBC3A-B26B-4CAB-AFE4-645013F57C7E}" type="sibTrans" cxnId="{069E3CBC-4726-491F-974D-A1833FFFEB1B}">
      <dgm:prSet/>
      <dgm:spPr/>
      <dgm:t>
        <a:bodyPr/>
        <a:lstStyle/>
        <a:p>
          <a:endParaRPr lang="en-US"/>
        </a:p>
      </dgm:t>
    </dgm:pt>
    <dgm:pt modelId="{9755BBE7-D2FF-4C43-944C-1C13F0F3C18A}">
      <dgm:prSet/>
      <dgm:spPr>
        <a:solidFill>
          <a:srgbClr val="002060"/>
        </a:solidFill>
      </dgm:spPr>
      <dgm:t>
        <a:bodyPr/>
        <a:lstStyle/>
        <a:p>
          <a:r>
            <a:rPr lang="en-US" dirty="0"/>
            <a:t>Natural Language Processing</a:t>
          </a:r>
        </a:p>
      </dgm:t>
    </dgm:pt>
    <dgm:pt modelId="{1B07A966-E0E1-4B8C-AED9-F9F0E4654961}" type="parTrans" cxnId="{4E3325F3-12B3-44D6-B2AD-701618D36DE5}">
      <dgm:prSet/>
      <dgm:spPr/>
      <dgm:t>
        <a:bodyPr/>
        <a:lstStyle/>
        <a:p>
          <a:endParaRPr lang="en-US"/>
        </a:p>
      </dgm:t>
    </dgm:pt>
    <dgm:pt modelId="{B78D64D6-FCD0-4839-8A39-BCB181A874A6}" type="sibTrans" cxnId="{4E3325F3-12B3-44D6-B2AD-701618D36DE5}">
      <dgm:prSet/>
      <dgm:spPr/>
      <dgm:t>
        <a:bodyPr/>
        <a:lstStyle/>
        <a:p>
          <a:endParaRPr lang="en-US"/>
        </a:p>
      </dgm:t>
    </dgm:pt>
    <dgm:pt modelId="{000D143B-1BBA-4E12-BC31-890639703992}">
      <dgm:prSet/>
      <dgm:spPr/>
      <dgm:t>
        <a:bodyPr/>
        <a:lstStyle/>
        <a:p>
          <a:r>
            <a:rPr lang="en-US" dirty="0"/>
            <a:t>Allows computers to understand commands/requests that are not in computer “code”</a:t>
          </a:r>
        </a:p>
      </dgm:t>
    </dgm:pt>
    <dgm:pt modelId="{B6284EBE-4C27-451A-A126-FD10D16CCAD2}" type="parTrans" cxnId="{F4713D55-406C-4563-943A-549073C26D44}">
      <dgm:prSet/>
      <dgm:spPr/>
      <dgm:t>
        <a:bodyPr/>
        <a:lstStyle/>
        <a:p>
          <a:endParaRPr lang="en-US"/>
        </a:p>
      </dgm:t>
    </dgm:pt>
    <dgm:pt modelId="{B42E53E0-EBDE-4013-BEBB-AF22382F524C}" type="sibTrans" cxnId="{F4713D55-406C-4563-943A-549073C26D44}">
      <dgm:prSet/>
      <dgm:spPr/>
      <dgm:t>
        <a:bodyPr/>
        <a:lstStyle/>
        <a:p>
          <a:endParaRPr lang="en-US"/>
        </a:p>
      </dgm:t>
    </dgm:pt>
    <dgm:pt modelId="{DDCBD776-868D-4EBD-95D4-15670F9F77F5}">
      <dgm:prSet/>
      <dgm:spPr/>
      <dgm:t>
        <a:bodyPr/>
        <a:lstStyle/>
        <a:p>
          <a:r>
            <a:rPr lang="en-US" dirty="0"/>
            <a:t>Computers begin to use logic to reason from design models</a:t>
          </a:r>
        </a:p>
      </dgm:t>
    </dgm:pt>
    <dgm:pt modelId="{25761A25-FF4E-41E0-95EF-12143802756D}" type="parTrans" cxnId="{B35B5B22-0C6B-45F6-B080-90EAA32AE0C1}">
      <dgm:prSet/>
      <dgm:spPr/>
      <dgm:t>
        <a:bodyPr/>
        <a:lstStyle/>
        <a:p>
          <a:endParaRPr lang="en-US"/>
        </a:p>
      </dgm:t>
    </dgm:pt>
    <dgm:pt modelId="{BCA3EF59-7BCB-490D-8301-A045C1A7C9FF}" type="sibTrans" cxnId="{B35B5B22-0C6B-45F6-B080-90EAA32AE0C1}">
      <dgm:prSet/>
      <dgm:spPr/>
      <dgm:t>
        <a:bodyPr/>
        <a:lstStyle/>
        <a:p>
          <a:endParaRPr lang="en-US"/>
        </a:p>
      </dgm:t>
    </dgm:pt>
    <dgm:pt modelId="{4B839B85-DBB2-49F1-BBE1-9BF1E7E433B6}">
      <dgm:prSet/>
      <dgm:spPr/>
      <dgm:t>
        <a:bodyPr/>
        <a:lstStyle/>
        <a:p>
          <a:r>
            <a:rPr lang="en-US" dirty="0"/>
            <a:t>A subset of machine learning…think of it as </a:t>
          </a:r>
          <a:r>
            <a:rPr lang="en-US" i="1" dirty="0"/>
            <a:t>advanced</a:t>
          </a:r>
          <a:r>
            <a:rPr lang="en-US" dirty="0"/>
            <a:t> machine learning</a:t>
          </a:r>
        </a:p>
      </dgm:t>
    </dgm:pt>
    <dgm:pt modelId="{1192A4B0-AA79-4858-98AD-C16ED4B2A023}" type="parTrans" cxnId="{D9533B78-957D-4829-A9A9-6AEE7050E19C}">
      <dgm:prSet/>
      <dgm:spPr/>
      <dgm:t>
        <a:bodyPr/>
        <a:lstStyle/>
        <a:p>
          <a:endParaRPr lang="en-US"/>
        </a:p>
      </dgm:t>
    </dgm:pt>
    <dgm:pt modelId="{98864B5E-9106-4896-A06C-B2A225D76929}" type="sibTrans" cxnId="{D9533B78-957D-4829-A9A9-6AEE7050E19C}">
      <dgm:prSet/>
      <dgm:spPr/>
      <dgm:t>
        <a:bodyPr/>
        <a:lstStyle/>
        <a:p>
          <a:endParaRPr lang="en-US"/>
        </a:p>
      </dgm:t>
    </dgm:pt>
    <dgm:pt modelId="{E56ADF56-FBDD-4474-8CBB-8500CEF3A9ED}">
      <dgm:prSet/>
      <dgm:spPr/>
      <dgm:t>
        <a:bodyPr/>
        <a:lstStyle/>
        <a:p>
          <a:r>
            <a:rPr lang="en-US" dirty="0"/>
            <a:t>Computers learn from previous experiences…junk mail filters, for example</a:t>
          </a:r>
        </a:p>
      </dgm:t>
    </dgm:pt>
    <dgm:pt modelId="{D4202BD7-FE63-4384-AE14-D01D51C83A06}" type="parTrans" cxnId="{C4F84BD4-2726-4F5C-8DB4-F8A5F02E6DB5}">
      <dgm:prSet/>
      <dgm:spPr/>
      <dgm:t>
        <a:bodyPr/>
        <a:lstStyle/>
        <a:p>
          <a:endParaRPr lang="en-US"/>
        </a:p>
      </dgm:t>
    </dgm:pt>
    <dgm:pt modelId="{015DF8DA-F8D9-4667-86C3-A2597C00E942}" type="sibTrans" cxnId="{C4F84BD4-2726-4F5C-8DB4-F8A5F02E6DB5}">
      <dgm:prSet/>
      <dgm:spPr/>
      <dgm:t>
        <a:bodyPr/>
        <a:lstStyle/>
        <a:p>
          <a:endParaRPr lang="en-US"/>
        </a:p>
      </dgm:t>
    </dgm:pt>
    <dgm:pt modelId="{43DFDED8-8520-4379-BBDF-85013B9FCF3C}">
      <dgm:prSet/>
      <dgm:spPr/>
      <dgm:t>
        <a:bodyPr/>
        <a:lstStyle/>
        <a:p>
          <a:r>
            <a:rPr lang="en-US" dirty="0"/>
            <a:t>Computers can “see” and “understand”…scanning a check on a mobile app or facial recognition to log in</a:t>
          </a:r>
        </a:p>
      </dgm:t>
    </dgm:pt>
    <dgm:pt modelId="{F5231F4D-B980-4D9F-B44A-24F1D98C7390}" type="parTrans" cxnId="{96A68196-E878-4E87-9E72-FF29209E8A52}">
      <dgm:prSet/>
      <dgm:spPr/>
      <dgm:t>
        <a:bodyPr/>
        <a:lstStyle/>
        <a:p>
          <a:endParaRPr lang="en-US"/>
        </a:p>
      </dgm:t>
    </dgm:pt>
    <dgm:pt modelId="{3EFF8B53-287C-4D72-A2A0-EDFF2D6E33F6}" type="sibTrans" cxnId="{96A68196-E878-4E87-9E72-FF29209E8A52}">
      <dgm:prSet/>
      <dgm:spPr/>
      <dgm:t>
        <a:bodyPr/>
        <a:lstStyle/>
        <a:p>
          <a:endParaRPr lang="en-US"/>
        </a:p>
      </dgm:t>
    </dgm:pt>
    <dgm:pt modelId="{26283A97-6948-4312-81C5-5119E938F600}" type="pres">
      <dgm:prSet presAssocID="{054425FF-0732-4316-8505-B39872028588}" presName="Name0" presStyleCnt="0">
        <dgm:presLayoutVars>
          <dgm:dir/>
          <dgm:animLvl val="lvl"/>
          <dgm:resizeHandles val="exact"/>
        </dgm:presLayoutVars>
      </dgm:prSet>
      <dgm:spPr/>
    </dgm:pt>
    <dgm:pt modelId="{1D8CFEAC-7E7B-420F-B6FD-DCDD35D9D52E}" type="pres">
      <dgm:prSet presAssocID="{DEA9EFBC-6634-4E58-B43E-F7113A17C859}" presName="linNode" presStyleCnt="0"/>
      <dgm:spPr/>
    </dgm:pt>
    <dgm:pt modelId="{7270A923-CC88-48E9-87BB-F37E21B259FE}" type="pres">
      <dgm:prSet presAssocID="{DEA9EFBC-6634-4E58-B43E-F7113A17C859}" presName="parentText" presStyleLbl="node1" presStyleIdx="0" presStyleCnt="5" custScaleX="57913" custLinFactNeighborX="-8944">
        <dgm:presLayoutVars>
          <dgm:chMax val="1"/>
          <dgm:bulletEnabled val="1"/>
        </dgm:presLayoutVars>
      </dgm:prSet>
      <dgm:spPr/>
    </dgm:pt>
    <dgm:pt modelId="{52DA45C1-EAC4-4D4D-8DCA-078412B183C7}" type="pres">
      <dgm:prSet presAssocID="{DEA9EFBC-6634-4E58-B43E-F7113A17C859}" presName="descendantText" presStyleLbl="alignAccFollowNode1" presStyleIdx="0" presStyleCnt="5" custScaleX="122485">
        <dgm:presLayoutVars>
          <dgm:bulletEnabled val="1"/>
        </dgm:presLayoutVars>
      </dgm:prSet>
      <dgm:spPr/>
    </dgm:pt>
    <dgm:pt modelId="{15DF7561-56BF-4BBF-97B8-AC0EE5BFBFFF}" type="pres">
      <dgm:prSet presAssocID="{A9678E6A-D8D3-4D9A-B4BE-237BF264714B}" presName="sp" presStyleCnt="0"/>
      <dgm:spPr/>
    </dgm:pt>
    <dgm:pt modelId="{587F4D74-F5CD-41E0-91B6-8D471604BFCF}" type="pres">
      <dgm:prSet presAssocID="{F98DE384-26F3-4015-8323-376052AFBF4E}" presName="linNode" presStyleCnt="0"/>
      <dgm:spPr/>
    </dgm:pt>
    <dgm:pt modelId="{65840DE2-6AA7-4192-941E-807E88BEA10A}" type="pres">
      <dgm:prSet presAssocID="{F98DE384-26F3-4015-8323-376052AFBF4E}" presName="parentText" presStyleLbl="node1" presStyleIdx="1" presStyleCnt="5" custScaleX="57913" custLinFactNeighborX="-8898">
        <dgm:presLayoutVars>
          <dgm:chMax val="1"/>
          <dgm:bulletEnabled val="1"/>
        </dgm:presLayoutVars>
      </dgm:prSet>
      <dgm:spPr/>
    </dgm:pt>
    <dgm:pt modelId="{6DEE8FE2-58CC-47C4-81CF-0F87C2711979}" type="pres">
      <dgm:prSet presAssocID="{F98DE384-26F3-4015-8323-376052AFBF4E}" presName="descendantText" presStyleLbl="alignAccFollowNode1" presStyleIdx="1" presStyleCnt="5" custScaleX="122485">
        <dgm:presLayoutVars>
          <dgm:bulletEnabled val="1"/>
        </dgm:presLayoutVars>
      </dgm:prSet>
      <dgm:spPr/>
    </dgm:pt>
    <dgm:pt modelId="{750FE8E4-CAC5-4BF8-8943-04B50EA54647}" type="pres">
      <dgm:prSet presAssocID="{772DB01B-63FA-4B3D-B8FC-5F3E8F3FAFB5}" presName="sp" presStyleCnt="0"/>
      <dgm:spPr/>
    </dgm:pt>
    <dgm:pt modelId="{514BDF89-26FF-476D-AC0B-85BBB503F555}" type="pres">
      <dgm:prSet presAssocID="{08C8DD7B-85B7-4A09-B222-F2445607460A}" presName="linNode" presStyleCnt="0"/>
      <dgm:spPr/>
    </dgm:pt>
    <dgm:pt modelId="{98F214BF-7BF8-4532-880C-92C1032B423A}" type="pres">
      <dgm:prSet presAssocID="{08C8DD7B-85B7-4A09-B222-F2445607460A}" presName="parentText" presStyleLbl="node1" presStyleIdx="2" presStyleCnt="5" custScaleX="57913" custLinFactNeighborX="-8898">
        <dgm:presLayoutVars>
          <dgm:chMax val="1"/>
          <dgm:bulletEnabled val="1"/>
        </dgm:presLayoutVars>
      </dgm:prSet>
      <dgm:spPr/>
    </dgm:pt>
    <dgm:pt modelId="{095E970F-0A97-4E53-A634-EDD59816FC97}" type="pres">
      <dgm:prSet presAssocID="{08C8DD7B-85B7-4A09-B222-F2445607460A}" presName="descendantText" presStyleLbl="alignAccFollowNode1" presStyleIdx="2" presStyleCnt="5" custScaleX="122485">
        <dgm:presLayoutVars>
          <dgm:bulletEnabled val="1"/>
        </dgm:presLayoutVars>
      </dgm:prSet>
      <dgm:spPr/>
    </dgm:pt>
    <dgm:pt modelId="{D779F7FA-5372-4EAD-AD6C-AA2838045FFE}" type="pres">
      <dgm:prSet presAssocID="{22C5BE81-73EA-4368-9584-F3AD42773EAB}" presName="sp" presStyleCnt="0"/>
      <dgm:spPr/>
    </dgm:pt>
    <dgm:pt modelId="{96CE55C0-06C6-47A4-83AD-07EC9C700D02}" type="pres">
      <dgm:prSet presAssocID="{688A045B-B8CD-4506-A9A6-901D07FBD7E0}" presName="linNode" presStyleCnt="0"/>
      <dgm:spPr/>
    </dgm:pt>
    <dgm:pt modelId="{C3C801D7-9C1A-4447-8F6A-DAD64F905A7D}" type="pres">
      <dgm:prSet presAssocID="{688A045B-B8CD-4506-A9A6-901D07FBD7E0}" presName="parentText" presStyleLbl="node1" presStyleIdx="3" presStyleCnt="5" custScaleX="57913" custLinFactNeighborX="-8898">
        <dgm:presLayoutVars>
          <dgm:chMax val="1"/>
          <dgm:bulletEnabled val="1"/>
        </dgm:presLayoutVars>
      </dgm:prSet>
      <dgm:spPr/>
    </dgm:pt>
    <dgm:pt modelId="{2E02E07D-668F-41D8-98D9-A329E62455AF}" type="pres">
      <dgm:prSet presAssocID="{688A045B-B8CD-4506-A9A6-901D07FBD7E0}" presName="descendantText" presStyleLbl="alignAccFollowNode1" presStyleIdx="3" presStyleCnt="5" custScaleX="122485">
        <dgm:presLayoutVars>
          <dgm:bulletEnabled val="1"/>
        </dgm:presLayoutVars>
      </dgm:prSet>
      <dgm:spPr/>
    </dgm:pt>
    <dgm:pt modelId="{6EF48D8E-D043-4DFA-BA6D-B74F9E0175FF}" type="pres">
      <dgm:prSet presAssocID="{1FCEBC3A-B26B-4CAB-AFE4-645013F57C7E}" presName="sp" presStyleCnt="0"/>
      <dgm:spPr/>
    </dgm:pt>
    <dgm:pt modelId="{CC32A76F-A2B5-4F74-8DE2-EDC7A056801B}" type="pres">
      <dgm:prSet presAssocID="{9755BBE7-D2FF-4C43-944C-1C13F0F3C18A}" presName="linNode" presStyleCnt="0"/>
      <dgm:spPr/>
    </dgm:pt>
    <dgm:pt modelId="{29923DDE-2BEF-4E37-82B2-55BF53CB3E0C}" type="pres">
      <dgm:prSet presAssocID="{9755BBE7-D2FF-4C43-944C-1C13F0F3C18A}" presName="parentText" presStyleLbl="node1" presStyleIdx="4" presStyleCnt="5" custScaleX="57913" custLinFactNeighborX="-8898">
        <dgm:presLayoutVars>
          <dgm:chMax val="1"/>
          <dgm:bulletEnabled val="1"/>
        </dgm:presLayoutVars>
      </dgm:prSet>
      <dgm:spPr/>
    </dgm:pt>
    <dgm:pt modelId="{FF87A6F2-EF46-4470-8A6F-12E20B98EA82}" type="pres">
      <dgm:prSet presAssocID="{9755BBE7-D2FF-4C43-944C-1C13F0F3C18A}" presName="descendantText" presStyleLbl="alignAccFollowNode1" presStyleIdx="4" presStyleCnt="5" custScaleX="122485">
        <dgm:presLayoutVars>
          <dgm:bulletEnabled val="1"/>
        </dgm:presLayoutVars>
      </dgm:prSet>
      <dgm:spPr/>
    </dgm:pt>
  </dgm:ptLst>
  <dgm:cxnLst>
    <dgm:cxn modelId="{CC44DF0A-EBAE-4392-8605-61EF70E37E6A}" type="presOf" srcId="{9755BBE7-D2FF-4C43-944C-1C13F0F3C18A}" destId="{29923DDE-2BEF-4E37-82B2-55BF53CB3E0C}" srcOrd="0" destOrd="0" presId="urn:microsoft.com/office/officeart/2005/8/layout/vList5"/>
    <dgm:cxn modelId="{B35B5B22-0C6B-45F6-B080-90EAA32AE0C1}" srcId="{688A045B-B8CD-4506-A9A6-901D07FBD7E0}" destId="{DDCBD776-868D-4EBD-95D4-15670F9F77F5}" srcOrd="0" destOrd="0" parTransId="{25761A25-FF4E-41E0-95EF-12143802756D}" sibTransId="{BCA3EF59-7BCB-490D-8301-A045C1A7C9FF}"/>
    <dgm:cxn modelId="{975B2349-66CB-491A-B2A6-80E2AC9580CC}" type="presOf" srcId="{DDCBD776-868D-4EBD-95D4-15670F9F77F5}" destId="{2E02E07D-668F-41D8-98D9-A329E62455AF}" srcOrd="0" destOrd="0" presId="urn:microsoft.com/office/officeart/2005/8/layout/vList5"/>
    <dgm:cxn modelId="{C444156C-4C46-4D77-A700-E0E9A52106AB}" type="presOf" srcId="{4B839B85-DBB2-49F1-BBE1-9BF1E7E433B6}" destId="{095E970F-0A97-4E53-A634-EDD59816FC97}" srcOrd="0" destOrd="0" presId="urn:microsoft.com/office/officeart/2005/8/layout/vList5"/>
    <dgm:cxn modelId="{6E6F936C-C008-483F-8900-84D1A17AA8F9}" type="presOf" srcId="{E56ADF56-FBDD-4474-8CBB-8500CEF3A9ED}" destId="{6DEE8FE2-58CC-47C4-81CF-0F87C2711979}" srcOrd="0" destOrd="0" presId="urn:microsoft.com/office/officeart/2005/8/layout/vList5"/>
    <dgm:cxn modelId="{1442C273-FC01-45CE-8608-8660BD340DAD}" type="presOf" srcId="{08C8DD7B-85B7-4A09-B222-F2445607460A}" destId="{98F214BF-7BF8-4532-880C-92C1032B423A}" srcOrd="0" destOrd="0" presId="urn:microsoft.com/office/officeart/2005/8/layout/vList5"/>
    <dgm:cxn modelId="{F4713D55-406C-4563-943A-549073C26D44}" srcId="{9755BBE7-D2FF-4C43-944C-1C13F0F3C18A}" destId="{000D143B-1BBA-4E12-BC31-890639703992}" srcOrd="0" destOrd="0" parTransId="{B6284EBE-4C27-451A-A126-FD10D16CCAD2}" sibTransId="{B42E53E0-EBDE-4013-BEBB-AF22382F524C}"/>
    <dgm:cxn modelId="{1FF97775-6464-4005-A3F3-0F63D4618CA9}" type="presOf" srcId="{DEA9EFBC-6634-4E58-B43E-F7113A17C859}" destId="{7270A923-CC88-48E9-87BB-F37E21B259FE}" srcOrd="0" destOrd="0" presId="urn:microsoft.com/office/officeart/2005/8/layout/vList5"/>
    <dgm:cxn modelId="{D9533B78-957D-4829-A9A9-6AEE7050E19C}" srcId="{08C8DD7B-85B7-4A09-B222-F2445607460A}" destId="{4B839B85-DBB2-49F1-BBE1-9BF1E7E433B6}" srcOrd="0" destOrd="0" parTransId="{1192A4B0-AA79-4858-98AD-C16ED4B2A023}" sibTransId="{98864B5E-9106-4896-A06C-B2A225D76929}"/>
    <dgm:cxn modelId="{E0BFFD59-C42B-45FF-85ED-F403F0D264A4}" type="presOf" srcId="{054425FF-0732-4316-8505-B39872028588}" destId="{26283A97-6948-4312-81C5-5119E938F600}" srcOrd="0" destOrd="0" presId="urn:microsoft.com/office/officeart/2005/8/layout/vList5"/>
    <dgm:cxn modelId="{CFC9F185-272C-4190-81DD-BB73FF9CD5D0}" type="presOf" srcId="{000D143B-1BBA-4E12-BC31-890639703992}" destId="{FF87A6F2-EF46-4470-8A6F-12E20B98EA82}" srcOrd="0" destOrd="0" presId="urn:microsoft.com/office/officeart/2005/8/layout/vList5"/>
    <dgm:cxn modelId="{37FCF98F-6713-4563-84DD-E6F2FFDE160B}" srcId="{054425FF-0732-4316-8505-B39872028588}" destId="{08C8DD7B-85B7-4A09-B222-F2445607460A}" srcOrd="2" destOrd="0" parTransId="{68056287-23C3-4107-9C4F-C09E34E97908}" sibTransId="{22C5BE81-73EA-4368-9584-F3AD42773EAB}"/>
    <dgm:cxn modelId="{06B29B90-D99C-4EA7-BCA7-CDED7FAF7768}" srcId="{054425FF-0732-4316-8505-B39872028588}" destId="{F98DE384-26F3-4015-8323-376052AFBF4E}" srcOrd="1" destOrd="0" parTransId="{433292FA-0655-483F-88BD-B84AD36F96E3}" sibTransId="{772DB01B-63FA-4B3D-B8FC-5F3E8F3FAFB5}"/>
    <dgm:cxn modelId="{AE4D6194-CA72-44E4-BF9F-DE62E1A3DB4D}" type="presOf" srcId="{43DFDED8-8520-4379-BBDF-85013B9FCF3C}" destId="{52DA45C1-EAC4-4D4D-8DCA-078412B183C7}" srcOrd="0" destOrd="0" presId="urn:microsoft.com/office/officeart/2005/8/layout/vList5"/>
    <dgm:cxn modelId="{96A68196-E878-4E87-9E72-FF29209E8A52}" srcId="{DEA9EFBC-6634-4E58-B43E-F7113A17C859}" destId="{43DFDED8-8520-4379-BBDF-85013B9FCF3C}" srcOrd="0" destOrd="0" parTransId="{F5231F4D-B980-4D9F-B44A-24F1D98C7390}" sibTransId="{3EFF8B53-287C-4D72-A2A0-EDFF2D6E33F6}"/>
    <dgm:cxn modelId="{069E3CBC-4726-491F-974D-A1833FFFEB1B}" srcId="{054425FF-0732-4316-8505-B39872028588}" destId="{688A045B-B8CD-4506-A9A6-901D07FBD7E0}" srcOrd="3" destOrd="0" parTransId="{FBE2D74F-FCF9-4A44-A92C-5A05CFE6CDEE}" sibTransId="{1FCEBC3A-B26B-4CAB-AFE4-645013F57C7E}"/>
    <dgm:cxn modelId="{18FD6EC5-E202-408C-9C61-4972DF34F7B4}" type="presOf" srcId="{F98DE384-26F3-4015-8323-376052AFBF4E}" destId="{65840DE2-6AA7-4192-941E-807E88BEA10A}" srcOrd="0" destOrd="0" presId="urn:microsoft.com/office/officeart/2005/8/layout/vList5"/>
    <dgm:cxn modelId="{C4F84BD4-2726-4F5C-8DB4-F8A5F02E6DB5}" srcId="{F98DE384-26F3-4015-8323-376052AFBF4E}" destId="{E56ADF56-FBDD-4474-8CBB-8500CEF3A9ED}" srcOrd="0" destOrd="0" parTransId="{D4202BD7-FE63-4384-AE14-D01D51C83A06}" sibTransId="{015DF8DA-F8D9-4667-86C3-A2597C00E942}"/>
    <dgm:cxn modelId="{0BBA11EB-85D9-4839-90FE-DF54CC4CCE71}" type="presOf" srcId="{688A045B-B8CD-4506-A9A6-901D07FBD7E0}" destId="{C3C801D7-9C1A-4447-8F6A-DAD64F905A7D}" srcOrd="0" destOrd="0" presId="urn:microsoft.com/office/officeart/2005/8/layout/vList5"/>
    <dgm:cxn modelId="{4E3325F3-12B3-44D6-B2AD-701618D36DE5}" srcId="{054425FF-0732-4316-8505-B39872028588}" destId="{9755BBE7-D2FF-4C43-944C-1C13F0F3C18A}" srcOrd="4" destOrd="0" parTransId="{1B07A966-E0E1-4B8C-AED9-F9F0E4654961}" sibTransId="{B78D64D6-FCD0-4839-8A39-BCB181A874A6}"/>
    <dgm:cxn modelId="{72C978F3-DFAC-4969-8CBF-7F2E3881819E}" srcId="{054425FF-0732-4316-8505-B39872028588}" destId="{DEA9EFBC-6634-4E58-B43E-F7113A17C859}" srcOrd="0" destOrd="0" parTransId="{5CDA94E8-27F8-481A-866C-3A1EEFEFAEFB}" sibTransId="{A9678E6A-D8D3-4D9A-B4BE-237BF264714B}"/>
    <dgm:cxn modelId="{3743B35F-BB58-40D8-959F-9E6FCFF4EADF}" type="presParOf" srcId="{26283A97-6948-4312-81C5-5119E938F600}" destId="{1D8CFEAC-7E7B-420F-B6FD-DCDD35D9D52E}" srcOrd="0" destOrd="0" presId="urn:microsoft.com/office/officeart/2005/8/layout/vList5"/>
    <dgm:cxn modelId="{DE1A2B72-375C-4646-832E-B0B35AA470FD}" type="presParOf" srcId="{1D8CFEAC-7E7B-420F-B6FD-DCDD35D9D52E}" destId="{7270A923-CC88-48E9-87BB-F37E21B259FE}" srcOrd="0" destOrd="0" presId="urn:microsoft.com/office/officeart/2005/8/layout/vList5"/>
    <dgm:cxn modelId="{0C24D9D2-D80E-4DE0-8C12-D5B847CA36DC}" type="presParOf" srcId="{1D8CFEAC-7E7B-420F-B6FD-DCDD35D9D52E}" destId="{52DA45C1-EAC4-4D4D-8DCA-078412B183C7}" srcOrd="1" destOrd="0" presId="urn:microsoft.com/office/officeart/2005/8/layout/vList5"/>
    <dgm:cxn modelId="{832446D5-D841-474C-B7A3-BE92D1ACD934}" type="presParOf" srcId="{26283A97-6948-4312-81C5-5119E938F600}" destId="{15DF7561-56BF-4BBF-97B8-AC0EE5BFBFFF}" srcOrd="1" destOrd="0" presId="urn:microsoft.com/office/officeart/2005/8/layout/vList5"/>
    <dgm:cxn modelId="{1AF8319F-4467-4985-A5DB-3BB4D905A2E3}" type="presParOf" srcId="{26283A97-6948-4312-81C5-5119E938F600}" destId="{587F4D74-F5CD-41E0-91B6-8D471604BFCF}" srcOrd="2" destOrd="0" presId="urn:microsoft.com/office/officeart/2005/8/layout/vList5"/>
    <dgm:cxn modelId="{5E7FC53A-03A2-4DF8-9753-3D86D6AC6D19}" type="presParOf" srcId="{587F4D74-F5CD-41E0-91B6-8D471604BFCF}" destId="{65840DE2-6AA7-4192-941E-807E88BEA10A}" srcOrd="0" destOrd="0" presId="urn:microsoft.com/office/officeart/2005/8/layout/vList5"/>
    <dgm:cxn modelId="{2BC17D89-4DCC-47EA-9492-F196043F7B0B}" type="presParOf" srcId="{587F4D74-F5CD-41E0-91B6-8D471604BFCF}" destId="{6DEE8FE2-58CC-47C4-81CF-0F87C2711979}" srcOrd="1" destOrd="0" presId="urn:microsoft.com/office/officeart/2005/8/layout/vList5"/>
    <dgm:cxn modelId="{778C14CE-6801-439F-910E-8F5EEAB380C2}" type="presParOf" srcId="{26283A97-6948-4312-81C5-5119E938F600}" destId="{750FE8E4-CAC5-4BF8-8943-04B50EA54647}" srcOrd="3" destOrd="0" presId="urn:microsoft.com/office/officeart/2005/8/layout/vList5"/>
    <dgm:cxn modelId="{E695C51C-B8F8-42BF-98B8-E4FE16BFC4A6}" type="presParOf" srcId="{26283A97-6948-4312-81C5-5119E938F600}" destId="{514BDF89-26FF-476D-AC0B-85BBB503F555}" srcOrd="4" destOrd="0" presId="urn:microsoft.com/office/officeart/2005/8/layout/vList5"/>
    <dgm:cxn modelId="{FCA355DE-545E-48BD-9CB8-ED17BF4B74BE}" type="presParOf" srcId="{514BDF89-26FF-476D-AC0B-85BBB503F555}" destId="{98F214BF-7BF8-4532-880C-92C1032B423A}" srcOrd="0" destOrd="0" presId="urn:microsoft.com/office/officeart/2005/8/layout/vList5"/>
    <dgm:cxn modelId="{15EC69B7-9F9A-48A8-BFD1-1C714E88E897}" type="presParOf" srcId="{514BDF89-26FF-476D-AC0B-85BBB503F555}" destId="{095E970F-0A97-4E53-A634-EDD59816FC97}" srcOrd="1" destOrd="0" presId="urn:microsoft.com/office/officeart/2005/8/layout/vList5"/>
    <dgm:cxn modelId="{C3AD4A62-959C-47D6-84DE-A2E9786027F1}" type="presParOf" srcId="{26283A97-6948-4312-81C5-5119E938F600}" destId="{D779F7FA-5372-4EAD-AD6C-AA2838045FFE}" srcOrd="5" destOrd="0" presId="urn:microsoft.com/office/officeart/2005/8/layout/vList5"/>
    <dgm:cxn modelId="{6A828068-E4FA-48BA-B5AA-B6D2E50F0FC2}" type="presParOf" srcId="{26283A97-6948-4312-81C5-5119E938F600}" destId="{96CE55C0-06C6-47A4-83AD-07EC9C700D02}" srcOrd="6" destOrd="0" presId="urn:microsoft.com/office/officeart/2005/8/layout/vList5"/>
    <dgm:cxn modelId="{D9C14423-3D4E-41CB-996D-FD323C7A5E47}" type="presParOf" srcId="{96CE55C0-06C6-47A4-83AD-07EC9C700D02}" destId="{C3C801D7-9C1A-4447-8F6A-DAD64F905A7D}" srcOrd="0" destOrd="0" presId="urn:microsoft.com/office/officeart/2005/8/layout/vList5"/>
    <dgm:cxn modelId="{20F1FEA7-5A19-4489-A60F-377DFEB6AC65}" type="presParOf" srcId="{96CE55C0-06C6-47A4-83AD-07EC9C700D02}" destId="{2E02E07D-668F-41D8-98D9-A329E62455AF}" srcOrd="1" destOrd="0" presId="urn:microsoft.com/office/officeart/2005/8/layout/vList5"/>
    <dgm:cxn modelId="{7094B5F0-FB76-487F-A07F-E19CEDB72FCB}" type="presParOf" srcId="{26283A97-6948-4312-81C5-5119E938F600}" destId="{6EF48D8E-D043-4DFA-BA6D-B74F9E0175FF}" srcOrd="7" destOrd="0" presId="urn:microsoft.com/office/officeart/2005/8/layout/vList5"/>
    <dgm:cxn modelId="{3756C220-49B0-4FB7-A457-E80F04146B84}" type="presParOf" srcId="{26283A97-6948-4312-81C5-5119E938F600}" destId="{CC32A76F-A2B5-4F74-8DE2-EDC7A056801B}" srcOrd="8" destOrd="0" presId="urn:microsoft.com/office/officeart/2005/8/layout/vList5"/>
    <dgm:cxn modelId="{7088F342-13B7-4356-A7FE-8B785E0D8F22}" type="presParOf" srcId="{CC32A76F-A2B5-4F74-8DE2-EDC7A056801B}" destId="{29923DDE-2BEF-4E37-82B2-55BF53CB3E0C}" srcOrd="0" destOrd="0" presId="urn:microsoft.com/office/officeart/2005/8/layout/vList5"/>
    <dgm:cxn modelId="{3B0FC3A6-E824-475D-B62D-AB9181ED1BAB}" type="presParOf" srcId="{CC32A76F-A2B5-4F74-8DE2-EDC7A056801B}" destId="{FF87A6F2-EF46-4470-8A6F-12E20B98EA8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DCFB9BE-9D6C-49B0-8D5F-46E2272C9DB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F76802F1-97C4-439C-B2C4-C4DC8E31F57A}">
      <dgm:prSet/>
      <dgm:spPr>
        <a:solidFill>
          <a:srgbClr val="002060"/>
        </a:solidFill>
      </dgm:spPr>
      <dgm:t>
        <a:bodyPr/>
        <a:lstStyle/>
        <a:p>
          <a:r>
            <a:rPr lang="en-US" dirty="0"/>
            <a:t>Duplicate expense claims</a:t>
          </a:r>
        </a:p>
      </dgm:t>
    </dgm:pt>
    <dgm:pt modelId="{22A33BE6-A1B8-475D-A59C-61B37993D05C}" type="parTrans" cxnId="{CF79AEE8-604F-4D9E-991F-5AA3B8D145B7}">
      <dgm:prSet/>
      <dgm:spPr/>
      <dgm:t>
        <a:bodyPr/>
        <a:lstStyle/>
        <a:p>
          <a:endParaRPr lang="en-US"/>
        </a:p>
      </dgm:t>
    </dgm:pt>
    <dgm:pt modelId="{2B172273-5310-4BA0-AA63-140FECA28169}" type="sibTrans" cxnId="{CF79AEE8-604F-4D9E-991F-5AA3B8D145B7}">
      <dgm:prSet/>
      <dgm:spPr/>
      <dgm:t>
        <a:bodyPr/>
        <a:lstStyle/>
        <a:p>
          <a:endParaRPr lang="en-US"/>
        </a:p>
      </dgm:t>
    </dgm:pt>
    <dgm:pt modelId="{290BA76A-0B38-48D5-8711-4E423779A6F5}">
      <dgm:prSet/>
      <dgm:spPr>
        <a:solidFill>
          <a:srgbClr val="002060"/>
        </a:solidFill>
      </dgm:spPr>
      <dgm:t>
        <a:bodyPr/>
        <a:lstStyle/>
        <a:p>
          <a:r>
            <a:rPr lang="en-US" dirty="0"/>
            <a:t>Out-of-policy spend</a:t>
          </a:r>
        </a:p>
      </dgm:t>
    </dgm:pt>
    <dgm:pt modelId="{2C0058DD-FD55-4622-A11C-1868F441CD68}" type="parTrans" cxnId="{41E251AB-FFA2-48F9-9627-3AD71D18DE30}">
      <dgm:prSet/>
      <dgm:spPr/>
      <dgm:t>
        <a:bodyPr/>
        <a:lstStyle/>
        <a:p>
          <a:endParaRPr lang="en-US"/>
        </a:p>
      </dgm:t>
    </dgm:pt>
    <dgm:pt modelId="{A2CE420F-785C-42C5-B9E7-C9104EAC2803}" type="sibTrans" cxnId="{41E251AB-FFA2-48F9-9627-3AD71D18DE30}">
      <dgm:prSet/>
      <dgm:spPr/>
      <dgm:t>
        <a:bodyPr/>
        <a:lstStyle/>
        <a:p>
          <a:endParaRPr lang="en-US"/>
        </a:p>
      </dgm:t>
    </dgm:pt>
    <dgm:pt modelId="{4A1017D6-ACA6-40C1-9835-5DA6F1DE55BE}">
      <dgm:prSet/>
      <dgm:spPr>
        <a:solidFill>
          <a:srgbClr val="002060"/>
        </a:solidFill>
      </dgm:spPr>
      <dgm:t>
        <a:bodyPr/>
        <a:lstStyle/>
        <a:p>
          <a:r>
            <a:rPr lang="en-US" dirty="0"/>
            <a:t>Travel violations</a:t>
          </a:r>
        </a:p>
      </dgm:t>
    </dgm:pt>
    <dgm:pt modelId="{DDDDDE70-F092-4E17-9356-4950E7ED624F}" type="parTrans" cxnId="{DAA7DA1A-AB48-4572-A8A0-C11A627F6CBC}">
      <dgm:prSet/>
      <dgm:spPr/>
      <dgm:t>
        <a:bodyPr/>
        <a:lstStyle/>
        <a:p>
          <a:endParaRPr lang="en-US"/>
        </a:p>
      </dgm:t>
    </dgm:pt>
    <dgm:pt modelId="{30471D77-A600-4287-B407-96327BD92102}" type="sibTrans" cxnId="{DAA7DA1A-AB48-4572-A8A0-C11A627F6CBC}">
      <dgm:prSet/>
      <dgm:spPr/>
      <dgm:t>
        <a:bodyPr/>
        <a:lstStyle/>
        <a:p>
          <a:endParaRPr lang="en-US"/>
        </a:p>
      </dgm:t>
    </dgm:pt>
    <dgm:pt modelId="{30069DF0-488F-48B2-BF73-88A4BFB64F39}">
      <dgm:prSet/>
      <dgm:spPr>
        <a:solidFill>
          <a:srgbClr val="002060"/>
        </a:solidFill>
      </dgm:spPr>
      <dgm:t>
        <a:bodyPr/>
        <a:lstStyle/>
        <a:p>
          <a:r>
            <a:rPr lang="en-US" dirty="0"/>
            <a:t>Weekend/holiday purchases</a:t>
          </a:r>
        </a:p>
      </dgm:t>
    </dgm:pt>
    <dgm:pt modelId="{BFAC3B31-A370-4228-A142-E46DBA669209}" type="parTrans" cxnId="{6A4F87B7-D1B4-43FD-826C-1F8D57EC5D07}">
      <dgm:prSet/>
      <dgm:spPr/>
      <dgm:t>
        <a:bodyPr/>
        <a:lstStyle/>
        <a:p>
          <a:endParaRPr lang="en-US"/>
        </a:p>
      </dgm:t>
    </dgm:pt>
    <dgm:pt modelId="{3A0E0160-4DD5-448F-B5D5-DACF7A48D855}" type="sibTrans" cxnId="{6A4F87B7-D1B4-43FD-826C-1F8D57EC5D07}">
      <dgm:prSet/>
      <dgm:spPr/>
      <dgm:t>
        <a:bodyPr/>
        <a:lstStyle/>
        <a:p>
          <a:endParaRPr lang="en-US"/>
        </a:p>
      </dgm:t>
    </dgm:pt>
    <dgm:pt modelId="{19550931-8734-4F08-89D3-7B0AC58EC227}">
      <dgm:prSet/>
      <dgm:spPr>
        <a:solidFill>
          <a:srgbClr val="002060"/>
        </a:solidFill>
      </dgm:spPr>
      <dgm:t>
        <a:bodyPr/>
        <a:lstStyle/>
        <a:p>
          <a:r>
            <a:rPr lang="en-US" dirty="0"/>
            <a:t>Excessive meal/alcohol purchases</a:t>
          </a:r>
        </a:p>
      </dgm:t>
    </dgm:pt>
    <dgm:pt modelId="{A8AE3028-1397-4394-AB0A-639E235E0680}" type="parTrans" cxnId="{5ED8689A-B4E2-42F4-BCBB-E397A302801D}">
      <dgm:prSet/>
      <dgm:spPr/>
      <dgm:t>
        <a:bodyPr/>
        <a:lstStyle/>
        <a:p>
          <a:endParaRPr lang="en-US"/>
        </a:p>
      </dgm:t>
    </dgm:pt>
    <dgm:pt modelId="{8F64E9F3-DC9A-4C7F-B0B6-D53FC4EFDBB3}" type="sibTrans" cxnId="{5ED8689A-B4E2-42F4-BCBB-E397A302801D}">
      <dgm:prSet/>
      <dgm:spPr/>
      <dgm:t>
        <a:bodyPr/>
        <a:lstStyle/>
        <a:p>
          <a:endParaRPr lang="en-US"/>
        </a:p>
      </dgm:t>
    </dgm:pt>
    <dgm:pt modelId="{A915ED46-9FDC-40D2-A354-569D551B7461}">
      <dgm:prSet/>
      <dgm:spPr>
        <a:solidFill>
          <a:srgbClr val="002060"/>
        </a:solidFill>
      </dgm:spPr>
      <dgm:t>
        <a:bodyPr/>
        <a:lstStyle/>
        <a:p>
          <a:r>
            <a:rPr lang="en-US" dirty="0"/>
            <a:t>Unnecessary upgrades</a:t>
          </a:r>
        </a:p>
      </dgm:t>
    </dgm:pt>
    <dgm:pt modelId="{24A99842-8BA7-44C7-BEF3-DE321263BF95}" type="parTrans" cxnId="{D217D02A-5B64-4411-A979-D290EFBB6AA1}">
      <dgm:prSet/>
      <dgm:spPr/>
      <dgm:t>
        <a:bodyPr/>
        <a:lstStyle/>
        <a:p>
          <a:endParaRPr lang="en-US"/>
        </a:p>
      </dgm:t>
    </dgm:pt>
    <dgm:pt modelId="{55BDC93F-8E7B-4C78-9927-FBD915118E24}" type="sibTrans" cxnId="{D217D02A-5B64-4411-A979-D290EFBB6AA1}">
      <dgm:prSet/>
      <dgm:spPr/>
      <dgm:t>
        <a:bodyPr/>
        <a:lstStyle/>
        <a:p>
          <a:endParaRPr lang="en-US"/>
        </a:p>
      </dgm:t>
    </dgm:pt>
    <dgm:pt modelId="{8B90B026-E890-4895-857F-1EFE204A3A9B}">
      <dgm:prSet/>
      <dgm:spPr>
        <a:solidFill>
          <a:srgbClr val="002060"/>
        </a:solidFill>
      </dgm:spPr>
      <dgm:t>
        <a:bodyPr/>
        <a:lstStyle/>
        <a:p>
          <a:r>
            <a:rPr lang="en-US" dirty="0"/>
            <a:t>Other fraudulent behavior</a:t>
          </a:r>
        </a:p>
      </dgm:t>
    </dgm:pt>
    <dgm:pt modelId="{5ED88E12-75BF-4F19-81C6-5DD85F78259D}" type="parTrans" cxnId="{2EF7A0BD-269F-4827-9B1F-912DF1F2B3FE}">
      <dgm:prSet/>
      <dgm:spPr/>
      <dgm:t>
        <a:bodyPr/>
        <a:lstStyle/>
        <a:p>
          <a:endParaRPr lang="en-US"/>
        </a:p>
      </dgm:t>
    </dgm:pt>
    <dgm:pt modelId="{604A30C0-A2B6-4405-AF9E-B1F10C8B619F}" type="sibTrans" cxnId="{2EF7A0BD-269F-4827-9B1F-912DF1F2B3FE}">
      <dgm:prSet/>
      <dgm:spPr/>
      <dgm:t>
        <a:bodyPr/>
        <a:lstStyle/>
        <a:p>
          <a:endParaRPr lang="en-US"/>
        </a:p>
      </dgm:t>
    </dgm:pt>
    <dgm:pt modelId="{7D21937C-CCBF-4CB1-9EA8-100EDD5D1153}" type="pres">
      <dgm:prSet presAssocID="{ADCFB9BE-9D6C-49B0-8D5F-46E2272C9DB3}" presName="diagram" presStyleCnt="0">
        <dgm:presLayoutVars>
          <dgm:dir/>
          <dgm:resizeHandles val="exact"/>
        </dgm:presLayoutVars>
      </dgm:prSet>
      <dgm:spPr/>
    </dgm:pt>
    <dgm:pt modelId="{69C1DFF8-9EC3-4E16-92AD-B40F057CB20C}" type="pres">
      <dgm:prSet presAssocID="{F76802F1-97C4-439C-B2C4-C4DC8E31F57A}" presName="node" presStyleLbl="node1" presStyleIdx="0" presStyleCnt="7">
        <dgm:presLayoutVars>
          <dgm:bulletEnabled val="1"/>
        </dgm:presLayoutVars>
      </dgm:prSet>
      <dgm:spPr/>
    </dgm:pt>
    <dgm:pt modelId="{6C3302B7-8104-4C3B-B09B-735A791BCD9A}" type="pres">
      <dgm:prSet presAssocID="{2B172273-5310-4BA0-AA63-140FECA28169}" presName="sibTrans" presStyleCnt="0"/>
      <dgm:spPr/>
    </dgm:pt>
    <dgm:pt modelId="{452E398A-2D50-4E11-A65B-7F230B8AC571}" type="pres">
      <dgm:prSet presAssocID="{290BA76A-0B38-48D5-8711-4E423779A6F5}" presName="node" presStyleLbl="node1" presStyleIdx="1" presStyleCnt="7">
        <dgm:presLayoutVars>
          <dgm:bulletEnabled val="1"/>
        </dgm:presLayoutVars>
      </dgm:prSet>
      <dgm:spPr/>
    </dgm:pt>
    <dgm:pt modelId="{EA257A69-8299-4C81-8903-2D06F25CDB89}" type="pres">
      <dgm:prSet presAssocID="{A2CE420F-785C-42C5-B9E7-C9104EAC2803}" presName="sibTrans" presStyleCnt="0"/>
      <dgm:spPr/>
    </dgm:pt>
    <dgm:pt modelId="{860C3197-3202-442E-94FE-E4F8DFB58BE7}" type="pres">
      <dgm:prSet presAssocID="{4A1017D6-ACA6-40C1-9835-5DA6F1DE55BE}" presName="node" presStyleLbl="node1" presStyleIdx="2" presStyleCnt="7">
        <dgm:presLayoutVars>
          <dgm:bulletEnabled val="1"/>
        </dgm:presLayoutVars>
      </dgm:prSet>
      <dgm:spPr/>
    </dgm:pt>
    <dgm:pt modelId="{A67B4FE9-484B-44FD-BCC5-1E200062035A}" type="pres">
      <dgm:prSet presAssocID="{30471D77-A600-4287-B407-96327BD92102}" presName="sibTrans" presStyleCnt="0"/>
      <dgm:spPr/>
    </dgm:pt>
    <dgm:pt modelId="{4076ED34-AFF7-4780-8B11-32C8451FF5DE}" type="pres">
      <dgm:prSet presAssocID="{30069DF0-488F-48B2-BF73-88A4BFB64F39}" presName="node" presStyleLbl="node1" presStyleIdx="3" presStyleCnt="7">
        <dgm:presLayoutVars>
          <dgm:bulletEnabled val="1"/>
        </dgm:presLayoutVars>
      </dgm:prSet>
      <dgm:spPr/>
    </dgm:pt>
    <dgm:pt modelId="{31E88157-D7E5-4E0B-8039-0784DF60708D}" type="pres">
      <dgm:prSet presAssocID="{3A0E0160-4DD5-448F-B5D5-DACF7A48D855}" presName="sibTrans" presStyleCnt="0"/>
      <dgm:spPr/>
    </dgm:pt>
    <dgm:pt modelId="{94260CD6-8944-4D2A-A86C-EA99C6509D8C}" type="pres">
      <dgm:prSet presAssocID="{19550931-8734-4F08-89D3-7B0AC58EC227}" presName="node" presStyleLbl="node1" presStyleIdx="4" presStyleCnt="7">
        <dgm:presLayoutVars>
          <dgm:bulletEnabled val="1"/>
        </dgm:presLayoutVars>
      </dgm:prSet>
      <dgm:spPr/>
    </dgm:pt>
    <dgm:pt modelId="{7978AD1E-8D48-4634-A819-2AE05ED9FD5B}" type="pres">
      <dgm:prSet presAssocID="{8F64E9F3-DC9A-4C7F-B0B6-D53FC4EFDBB3}" presName="sibTrans" presStyleCnt="0"/>
      <dgm:spPr/>
    </dgm:pt>
    <dgm:pt modelId="{6313EE52-5273-404B-BDE1-C169F2805560}" type="pres">
      <dgm:prSet presAssocID="{A915ED46-9FDC-40D2-A354-569D551B7461}" presName="node" presStyleLbl="node1" presStyleIdx="5" presStyleCnt="7">
        <dgm:presLayoutVars>
          <dgm:bulletEnabled val="1"/>
        </dgm:presLayoutVars>
      </dgm:prSet>
      <dgm:spPr/>
    </dgm:pt>
    <dgm:pt modelId="{33F8DA39-8F47-4B97-827E-87044238167D}" type="pres">
      <dgm:prSet presAssocID="{55BDC93F-8E7B-4C78-9927-FBD915118E24}" presName="sibTrans" presStyleCnt="0"/>
      <dgm:spPr/>
    </dgm:pt>
    <dgm:pt modelId="{C6EB0977-4DFA-46C3-93C5-11E25B6E1758}" type="pres">
      <dgm:prSet presAssocID="{8B90B026-E890-4895-857F-1EFE204A3A9B}" presName="node" presStyleLbl="node1" presStyleIdx="6" presStyleCnt="7">
        <dgm:presLayoutVars>
          <dgm:bulletEnabled val="1"/>
        </dgm:presLayoutVars>
      </dgm:prSet>
      <dgm:spPr/>
    </dgm:pt>
  </dgm:ptLst>
  <dgm:cxnLst>
    <dgm:cxn modelId="{55CE8A04-B04E-4BB6-8DE6-D432714C3E47}" type="presOf" srcId="{F76802F1-97C4-439C-B2C4-C4DC8E31F57A}" destId="{69C1DFF8-9EC3-4E16-92AD-B40F057CB20C}" srcOrd="0" destOrd="0" presId="urn:microsoft.com/office/officeart/2005/8/layout/default"/>
    <dgm:cxn modelId="{91886116-7A4C-42D8-9795-9130A8550D7E}" type="presOf" srcId="{290BA76A-0B38-48D5-8711-4E423779A6F5}" destId="{452E398A-2D50-4E11-A65B-7F230B8AC571}" srcOrd="0" destOrd="0" presId="urn:microsoft.com/office/officeart/2005/8/layout/default"/>
    <dgm:cxn modelId="{DAA7DA1A-AB48-4572-A8A0-C11A627F6CBC}" srcId="{ADCFB9BE-9D6C-49B0-8D5F-46E2272C9DB3}" destId="{4A1017D6-ACA6-40C1-9835-5DA6F1DE55BE}" srcOrd="2" destOrd="0" parTransId="{DDDDDE70-F092-4E17-9356-4950E7ED624F}" sibTransId="{30471D77-A600-4287-B407-96327BD92102}"/>
    <dgm:cxn modelId="{5423B11E-2EB7-4C24-91E4-B6E5146347B7}" type="presOf" srcId="{ADCFB9BE-9D6C-49B0-8D5F-46E2272C9DB3}" destId="{7D21937C-CCBF-4CB1-9EA8-100EDD5D1153}" srcOrd="0" destOrd="0" presId="urn:microsoft.com/office/officeart/2005/8/layout/default"/>
    <dgm:cxn modelId="{0935EC27-477F-4F13-BED9-078498765B22}" type="presOf" srcId="{8B90B026-E890-4895-857F-1EFE204A3A9B}" destId="{C6EB0977-4DFA-46C3-93C5-11E25B6E1758}" srcOrd="0" destOrd="0" presId="urn:microsoft.com/office/officeart/2005/8/layout/default"/>
    <dgm:cxn modelId="{D217D02A-5B64-4411-A979-D290EFBB6AA1}" srcId="{ADCFB9BE-9D6C-49B0-8D5F-46E2272C9DB3}" destId="{A915ED46-9FDC-40D2-A354-569D551B7461}" srcOrd="5" destOrd="0" parTransId="{24A99842-8BA7-44C7-BEF3-DE321263BF95}" sibTransId="{55BDC93F-8E7B-4C78-9927-FBD915118E24}"/>
    <dgm:cxn modelId="{606FAE45-E3BD-442D-B05C-9FA996A88083}" type="presOf" srcId="{4A1017D6-ACA6-40C1-9835-5DA6F1DE55BE}" destId="{860C3197-3202-442E-94FE-E4F8DFB58BE7}" srcOrd="0" destOrd="0" presId="urn:microsoft.com/office/officeart/2005/8/layout/default"/>
    <dgm:cxn modelId="{9E958D73-1259-431C-8404-FFECB117550F}" type="presOf" srcId="{30069DF0-488F-48B2-BF73-88A4BFB64F39}" destId="{4076ED34-AFF7-4780-8B11-32C8451FF5DE}" srcOrd="0" destOrd="0" presId="urn:microsoft.com/office/officeart/2005/8/layout/default"/>
    <dgm:cxn modelId="{3858AB8E-EA3A-4CA0-B792-AA123928788A}" type="presOf" srcId="{A915ED46-9FDC-40D2-A354-569D551B7461}" destId="{6313EE52-5273-404B-BDE1-C169F2805560}" srcOrd="0" destOrd="0" presId="urn:microsoft.com/office/officeart/2005/8/layout/default"/>
    <dgm:cxn modelId="{5ED8689A-B4E2-42F4-BCBB-E397A302801D}" srcId="{ADCFB9BE-9D6C-49B0-8D5F-46E2272C9DB3}" destId="{19550931-8734-4F08-89D3-7B0AC58EC227}" srcOrd="4" destOrd="0" parTransId="{A8AE3028-1397-4394-AB0A-639E235E0680}" sibTransId="{8F64E9F3-DC9A-4C7F-B0B6-D53FC4EFDBB3}"/>
    <dgm:cxn modelId="{41E251AB-FFA2-48F9-9627-3AD71D18DE30}" srcId="{ADCFB9BE-9D6C-49B0-8D5F-46E2272C9DB3}" destId="{290BA76A-0B38-48D5-8711-4E423779A6F5}" srcOrd="1" destOrd="0" parTransId="{2C0058DD-FD55-4622-A11C-1868F441CD68}" sibTransId="{A2CE420F-785C-42C5-B9E7-C9104EAC2803}"/>
    <dgm:cxn modelId="{6A4F87B7-D1B4-43FD-826C-1F8D57EC5D07}" srcId="{ADCFB9BE-9D6C-49B0-8D5F-46E2272C9DB3}" destId="{30069DF0-488F-48B2-BF73-88A4BFB64F39}" srcOrd="3" destOrd="0" parTransId="{BFAC3B31-A370-4228-A142-E46DBA669209}" sibTransId="{3A0E0160-4DD5-448F-B5D5-DACF7A48D855}"/>
    <dgm:cxn modelId="{2EF7A0BD-269F-4827-9B1F-912DF1F2B3FE}" srcId="{ADCFB9BE-9D6C-49B0-8D5F-46E2272C9DB3}" destId="{8B90B026-E890-4895-857F-1EFE204A3A9B}" srcOrd="6" destOrd="0" parTransId="{5ED88E12-75BF-4F19-81C6-5DD85F78259D}" sibTransId="{604A30C0-A2B6-4405-AF9E-B1F10C8B619F}"/>
    <dgm:cxn modelId="{442984D8-3FDB-48B2-9704-1403EC69CBAE}" type="presOf" srcId="{19550931-8734-4F08-89D3-7B0AC58EC227}" destId="{94260CD6-8944-4D2A-A86C-EA99C6509D8C}" srcOrd="0" destOrd="0" presId="urn:microsoft.com/office/officeart/2005/8/layout/default"/>
    <dgm:cxn modelId="{CF79AEE8-604F-4D9E-991F-5AA3B8D145B7}" srcId="{ADCFB9BE-9D6C-49B0-8D5F-46E2272C9DB3}" destId="{F76802F1-97C4-439C-B2C4-C4DC8E31F57A}" srcOrd="0" destOrd="0" parTransId="{22A33BE6-A1B8-475D-A59C-61B37993D05C}" sibTransId="{2B172273-5310-4BA0-AA63-140FECA28169}"/>
    <dgm:cxn modelId="{2801E2AE-A031-4175-B37F-D4B7AC0303E7}" type="presParOf" srcId="{7D21937C-CCBF-4CB1-9EA8-100EDD5D1153}" destId="{69C1DFF8-9EC3-4E16-92AD-B40F057CB20C}" srcOrd="0" destOrd="0" presId="urn:microsoft.com/office/officeart/2005/8/layout/default"/>
    <dgm:cxn modelId="{90AF8E91-B040-4DC6-A738-01AB133C44BB}" type="presParOf" srcId="{7D21937C-CCBF-4CB1-9EA8-100EDD5D1153}" destId="{6C3302B7-8104-4C3B-B09B-735A791BCD9A}" srcOrd="1" destOrd="0" presId="urn:microsoft.com/office/officeart/2005/8/layout/default"/>
    <dgm:cxn modelId="{E23D33A2-CE98-41D4-8776-FF0AC0EB3658}" type="presParOf" srcId="{7D21937C-CCBF-4CB1-9EA8-100EDD5D1153}" destId="{452E398A-2D50-4E11-A65B-7F230B8AC571}" srcOrd="2" destOrd="0" presId="urn:microsoft.com/office/officeart/2005/8/layout/default"/>
    <dgm:cxn modelId="{6A289FE0-8B68-4AAB-B583-CEFEAA9383A9}" type="presParOf" srcId="{7D21937C-CCBF-4CB1-9EA8-100EDD5D1153}" destId="{EA257A69-8299-4C81-8903-2D06F25CDB89}" srcOrd="3" destOrd="0" presId="urn:microsoft.com/office/officeart/2005/8/layout/default"/>
    <dgm:cxn modelId="{569D3181-9AB1-474B-9950-BA9410B36400}" type="presParOf" srcId="{7D21937C-CCBF-4CB1-9EA8-100EDD5D1153}" destId="{860C3197-3202-442E-94FE-E4F8DFB58BE7}" srcOrd="4" destOrd="0" presId="urn:microsoft.com/office/officeart/2005/8/layout/default"/>
    <dgm:cxn modelId="{50E456FE-E265-4424-BB1B-78E3F2751924}" type="presParOf" srcId="{7D21937C-CCBF-4CB1-9EA8-100EDD5D1153}" destId="{A67B4FE9-484B-44FD-BCC5-1E200062035A}" srcOrd="5" destOrd="0" presId="urn:microsoft.com/office/officeart/2005/8/layout/default"/>
    <dgm:cxn modelId="{1C12F753-9933-429C-8D1D-DDF58BE8FEEE}" type="presParOf" srcId="{7D21937C-CCBF-4CB1-9EA8-100EDD5D1153}" destId="{4076ED34-AFF7-4780-8B11-32C8451FF5DE}" srcOrd="6" destOrd="0" presId="urn:microsoft.com/office/officeart/2005/8/layout/default"/>
    <dgm:cxn modelId="{19C00CA1-0DB6-43A1-987C-A5BC683C8A7A}" type="presParOf" srcId="{7D21937C-CCBF-4CB1-9EA8-100EDD5D1153}" destId="{31E88157-D7E5-4E0B-8039-0784DF60708D}" srcOrd="7" destOrd="0" presId="urn:microsoft.com/office/officeart/2005/8/layout/default"/>
    <dgm:cxn modelId="{225FFA09-64B0-4949-8E06-072ADCE10083}" type="presParOf" srcId="{7D21937C-CCBF-4CB1-9EA8-100EDD5D1153}" destId="{94260CD6-8944-4D2A-A86C-EA99C6509D8C}" srcOrd="8" destOrd="0" presId="urn:microsoft.com/office/officeart/2005/8/layout/default"/>
    <dgm:cxn modelId="{2654F447-40E2-484A-B3D3-3F28DED5BBFB}" type="presParOf" srcId="{7D21937C-CCBF-4CB1-9EA8-100EDD5D1153}" destId="{7978AD1E-8D48-4634-A819-2AE05ED9FD5B}" srcOrd="9" destOrd="0" presId="urn:microsoft.com/office/officeart/2005/8/layout/default"/>
    <dgm:cxn modelId="{201E0BE9-84B7-42E6-9526-84B85C5AFF33}" type="presParOf" srcId="{7D21937C-CCBF-4CB1-9EA8-100EDD5D1153}" destId="{6313EE52-5273-404B-BDE1-C169F2805560}" srcOrd="10" destOrd="0" presId="urn:microsoft.com/office/officeart/2005/8/layout/default"/>
    <dgm:cxn modelId="{FCE8F927-7042-4788-8736-87486B71D52F}" type="presParOf" srcId="{7D21937C-CCBF-4CB1-9EA8-100EDD5D1153}" destId="{33F8DA39-8F47-4B97-827E-87044238167D}" srcOrd="11" destOrd="0" presId="urn:microsoft.com/office/officeart/2005/8/layout/default"/>
    <dgm:cxn modelId="{C5DD22B3-5643-40EB-ACC7-577CF9D78115}" type="presParOf" srcId="{7D21937C-CCBF-4CB1-9EA8-100EDD5D1153}" destId="{C6EB0977-4DFA-46C3-93C5-11E25B6E1758}"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3D27251-FCB0-4CCC-9C83-131AADF225CA}" type="doc">
      <dgm:prSet loTypeId="urn:microsoft.com/office/officeart/2018/2/layout/IconLabelList" loCatId="icon" qsTypeId="urn:microsoft.com/office/officeart/2005/8/quickstyle/simple1" qsCatId="simple" csTypeId="urn:microsoft.com/office/officeart/2005/8/colors/accent2_2" csCatId="accent2" phldr="1"/>
      <dgm:spPr/>
      <dgm:t>
        <a:bodyPr/>
        <a:lstStyle/>
        <a:p>
          <a:endParaRPr lang="en-US"/>
        </a:p>
      </dgm:t>
    </dgm:pt>
    <dgm:pt modelId="{944DFEE1-2DAC-4CD7-AC7E-24C622E37CA9}">
      <dgm:prSet/>
      <dgm:spPr/>
      <dgm:t>
        <a:bodyPr/>
        <a:lstStyle/>
        <a:p>
          <a:r>
            <a:rPr lang="en-US" dirty="0"/>
            <a:t>Timekeeping</a:t>
          </a:r>
        </a:p>
      </dgm:t>
    </dgm:pt>
    <dgm:pt modelId="{A0AD8AED-B111-4BE4-AE93-D65EA611949D}" type="parTrans" cxnId="{702D3EAC-0D8F-4E31-AB5B-C7BF3D9F2FBB}">
      <dgm:prSet/>
      <dgm:spPr/>
      <dgm:t>
        <a:bodyPr/>
        <a:lstStyle/>
        <a:p>
          <a:endParaRPr lang="en-US"/>
        </a:p>
      </dgm:t>
    </dgm:pt>
    <dgm:pt modelId="{3873C441-E825-4834-A6E4-00D386F36F21}" type="sibTrans" cxnId="{702D3EAC-0D8F-4E31-AB5B-C7BF3D9F2FBB}">
      <dgm:prSet/>
      <dgm:spPr/>
      <dgm:t>
        <a:bodyPr/>
        <a:lstStyle/>
        <a:p>
          <a:endParaRPr lang="en-US"/>
        </a:p>
      </dgm:t>
    </dgm:pt>
    <dgm:pt modelId="{9B4921CA-6083-49EC-B5F6-903A086DC965}">
      <dgm:prSet/>
      <dgm:spPr/>
      <dgm:t>
        <a:bodyPr/>
        <a:lstStyle/>
        <a:p>
          <a:r>
            <a:rPr lang="en-US" dirty="0"/>
            <a:t>Subcontractors</a:t>
          </a:r>
        </a:p>
      </dgm:t>
    </dgm:pt>
    <dgm:pt modelId="{186B1E06-A0DD-4611-BAA9-86D81C6F6F94}" type="parTrans" cxnId="{FA6D29E6-5FC2-428C-8FEF-2FB5B538223E}">
      <dgm:prSet/>
      <dgm:spPr/>
      <dgm:t>
        <a:bodyPr/>
        <a:lstStyle/>
        <a:p>
          <a:endParaRPr lang="en-US"/>
        </a:p>
      </dgm:t>
    </dgm:pt>
    <dgm:pt modelId="{055F5284-47E7-4568-9075-7C02D48FA65A}" type="sibTrans" cxnId="{FA6D29E6-5FC2-428C-8FEF-2FB5B538223E}">
      <dgm:prSet/>
      <dgm:spPr/>
      <dgm:t>
        <a:bodyPr/>
        <a:lstStyle/>
        <a:p>
          <a:endParaRPr lang="en-US"/>
        </a:p>
      </dgm:t>
    </dgm:pt>
    <dgm:pt modelId="{395AECE9-DF8A-49C0-A01F-089549896A58}">
      <dgm:prSet/>
      <dgm:spPr/>
      <dgm:t>
        <a:bodyPr/>
        <a:lstStyle/>
        <a:p>
          <a:r>
            <a:rPr lang="en-US" dirty="0"/>
            <a:t>Meals and Entertainment</a:t>
          </a:r>
        </a:p>
      </dgm:t>
    </dgm:pt>
    <dgm:pt modelId="{83F31B94-7D2C-45F8-8B58-2E587914C87E}" type="parTrans" cxnId="{9D64AB3E-9333-4347-ACE2-06AD59E7B0D6}">
      <dgm:prSet/>
      <dgm:spPr/>
      <dgm:t>
        <a:bodyPr/>
        <a:lstStyle/>
        <a:p>
          <a:endParaRPr lang="en-US"/>
        </a:p>
      </dgm:t>
    </dgm:pt>
    <dgm:pt modelId="{28177539-CBDC-4E2C-BC3D-B202E5A1F4B0}" type="sibTrans" cxnId="{9D64AB3E-9333-4347-ACE2-06AD59E7B0D6}">
      <dgm:prSet/>
      <dgm:spPr/>
      <dgm:t>
        <a:bodyPr/>
        <a:lstStyle/>
        <a:p>
          <a:endParaRPr lang="en-US"/>
        </a:p>
      </dgm:t>
    </dgm:pt>
    <dgm:pt modelId="{A5ECA6E1-6B2E-4DB4-8DB8-6F65F2C8F266}">
      <dgm:prSet/>
      <dgm:spPr/>
      <dgm:t>
        <a:bodyPr/>
        <a:lstStyle/>
        <a:p>
          <a:r>
            <a:rPr lang="en-US" dirty="0"/>
            <a:t>Air Travel</a:t>
          </a:r>
        </a:p>
      </dgm:t>
    </dgm:pt>
    <dgm:pt modelId="{73E3682A-C4F8-44B9-BD18-7DD455CDDC71}" type="parTrans" cxnId="{0613011C-8EBE-4ADA-B879-EB139016F8B0}">
      <dgm:prSet/>
      <dgm:spPr/>
      <dgm:t>
        <a:bodyPr/>
        <a:lstStyle/>
        <a:p>
          <a:endParaRPr lang="en-US"/>
        </a:p>
      </dgm:t>
    </dgm:pt>
    <dgm:pt modelId="{FBCA94CB-22F3-43B5-87CF-B5407A4EF63A}" type="sibTrans" cxnId="{0613011C-8EBE-4ADA-B879-EB139016F8B0}">
      <dgm:prSet/>
      <dgm:spPr/>
      <dgm:t>
        <a:bodyPr/>
        <a:lstStyle/>
        <a:p>
          <a:endParaRPr lang="en-US"/>
        </a:p>
      </dgm:t>
    </dgm:pt>
    <dgm:pt modelId="{F0DC3BAA-6586-4CBF-9A8A-744447D6F60C}">
      <dgm:prSet/>
      <dgm:spPr/>
      <dgm:t>
        <a:bodyPr/>
        <a:lstStyle/>
        <a:p>
          <a:r>
            <a:rPr lang="en-US" dirty="0"/>
            <a:t>Proof of Payment</a:t>
          </a:r>
        </a:p>
      </dgm:t>
    </dgm:pt>
    <dgm:pt modelId="{2B622713-3E65-4EE5-AD8D-B0070E40505A}" type="parTrans" cxnId="{0119E139-BDD4-4D46-B8A9-C32853692F00}">
      <dgm:prSet/>
      <dgm:spPr/>
      <dgm:t>
        <a:bodyPr/>
        <a:lstStyle/>
        <a:p>
          <a:endParaRPr lang="en-US"/>
        </a:p>
      </dgm:t>
    </dgm:pt>
    <dgm:pt modelId="{07593796-ECD4-4224-875B-930628BA5B5E}" type="sibTrans" cxnId="{0119E139-BDD4-4D46-B8A9-C32853692F00}">
      <dgm:prSet/>
      <dgm:spPr/>
      <dgm:t>
        <a:bodyPr/>
        <a:lstStyle/>
        <a:p>
          <a:endParaRPr lang="en-US"/>
        </a:p>
      </dgm:t>
    </dgm:pt>
    <dgm:pt modelId="{526A6F9D-4BDD-407B-A2D5-65BD7315F4F4}" type="pres">
      <dgm:prSet presAssocID="{13D27251-FCB0-4CCC-9C83-131AADF225CA}" presName="root" presStyleCnt="0">
        <dgm:presLayoutVars>
          <dgm:dir/>
          <dgm:resizeHandles val="exact"/>
        </dgm:presLayoutVars>
      </dgm:prSet>
      <dgm:spPr/>
    </dgm:pt>
    <dgm:pt modelId="{DAE9206E-9CAA-4117-8A59-37970677AFBF}" type="pres">
      <dgm:prSet presAssocID="{944DFEE1-2DAC-4CD7-AC7E-24C622E37CA9}" presName="compNode" presStyleCnt="0"/>
      <dgm:spPr/>
    </dgm:pt>
    <dgm:pt modelId="{AB6FED50-80E9-4CD2-8747-53FE54AEA8ED}" type="pres">
      <dgm:prSet presAssocID="{944DFEE1-2DAC-4CD7-AC7E-24C622E37CA9}"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opwatch"/>
        </a:ext>
      </dgm:extLst>
    </dgm:pt>
    <dgm:pt modelId="{5D4FAAB3-5BD4-4F15-88C8-7B1478451725}" type="pres">
      <dgm:prSet presAssocID="{944DFEE1-2DAC-4CD7-AC7E-24C622E37CA9}" presName="spaceRect" presStyleCnt="0"/>
      <dgm:spPr/>
    </dgm:pt>
    <dgm:pt modelId="{18A24EB7-D056-4D38-BE07-7DBA5B19B08E}" type="pres">
      <dgm:prSet presAssocID="{944DFEE1-2DAC-4CD7-AC7E-24C622E37CA9}" presName="textRect" presStyleLbl="revTx" presStyleIdx="0" presStyleCnt="5">
        <dgm:presLayoutVars>
          <dgm:chMax val="1"/>
          <dgm:chPref val="1"/>
        </dgm:presLayoutVars>
      </dgm:prSet>
      <dgm:spPr/>
    </dgm:pt>
    <dgm:pt modelId="{F3F6F24B-28B8-42AA-9925-23F099B067E2}" type="pres">
      <dgm:prSet presAssocID="{3873C441-E825-4834-A6E4-00D386F36F21}" presName="sibTrans" presStyleCnt="0"/>
      <dgm:spPr/>
    </dgm:pt>
    <dgm:pt modelId="{603E464F-8254-4913-A97C-FB5A0B3BB119}" type="pres">
      <dgm:prSet presAssocID="{9B4921CA-6083-49EC-B5F6-903A086DC965}" presName="compNode" presStyleCnt="0"/>
      <dgm:spPr/>
    </dgm:pt>
    <dgm:pt modelId="{6466F5C4-2028-46DF-8CCD-E3292F3C9D4D}" type="pres">
      <dgm:prSet presAssocID="{9B4921CA-6083-49EC-B5F6-903A086DC965}"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ity"/>
        </a:ext>
      </dgm:extLst>
    </dgm:pt>
    <dgm:pt modelId="{4A639C15-8C3C-44B3-9E01-5BFC26FC70F6}" type="pres">
      <dgm:prSet presAssocID="{9B4921CA-6083-49EC-B5F6-903A086DC965}" presName="spaceRect" presStyleCnt="0"/>
      <dgm:spPr/>
    </dgm:pt>
    <dgm:pt modelId="{74EAE95E-726B-4EFE-953D-6EE30B243FC5}" type="pres">
      <dgm:prSet presAssocID="{9B4921CA-6083-49EC-B5F6-903A086DC965}" presName="textRect" presStyleLbl="revTx" presStyleIdx="1" presStyleCnt="5">
        <dgm:presLayoutVars>
          <dgm:chMax val="1"/>
          <dgm:chPref val="1"/>
        </dgm:presLayoutVars>
      </dgm:prSet>
      <dgm:spPr/>
    </dgm:pt>
    <dgm:pt modelId="{3F5BD09B-83F4-4D33-8D0A-102B4C3B674F}" type="pres">
      <dgm:prSet presAssocID="{055F5284-47E7-4568-9075-7C02D48FA65A}" presName="sibTrans" presStyleCnt="0"/>
      <dgm:spPr/>
    </dgm:pt>
    <dgm:pt modelId="{34F15DC5-49E2-467C-A4AB-17377A080F75}" type="pres">
      <dgm:prSet presAssocID="{395AECE9-DF8A-49C0-A01F-089549896A58}" presName="compNode" presStyleCnt="0"/>
      <dgm:spPr/>
    </dgm:pt>
    <dgm:pt modelId="{2A4D7403-1F2C-490A-93CD-C18DCEF497D9}" type="pres">
      <dgm:prSet presAssocID="{395AECE9-DF8A-49C0-A01F-089549896A58}"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asta"/>
        </a:ext>
      </dgm:extLst>
    </dgm:pt>
    <dgm:pt modelId="{57902183-DBAB-41F7-9CE2-8F9B8E022A57}" type="pres">
      <dgm:prSet presAssocID="{395AECE9-DF8A-49C0-A01F-089549896A58}" presName="spaceRect" presStyleCnt="0"/>
      <dgm:spPr/>
    </dgm:pt>
    <dgm:pt modelId="{C75751AF-08B9-44D1-A985-32055C44291A}" type="pres">
      <dgm:prSet presAssocID="{395AECE9-DF8A-49C0-A01F-089549896A58}" presName="textRect" presStyleLbl="revTx" presStyleIdx="2" presStyleCnt="5">
        <dgm:presLayoutVars>
          <dgm:chMax val="1"/>
          <dgm:chPref val="1"/>
        </dgm:presLayoutVars>
      </dgm:prSet>
      <dgm:spPr/>
    </dgm:pt>
    <dgm:pt modelId="{40BCB000-19BC-4ABA-8341-6F6151DE0C0A}" type="pres">
      <dgm:prSet presAssocID="{28177539-CBDC-4E2C-BC3D-B202E5A1F4B0}" presName="sibTrans" presStyleCnt="0"/>
      <dgm:spPr/>
    </dgm:pt>
    <dgm:pt modelId="{27BFF625-9AE9-48D8-A513-552D1B08E663}" type="pres">
      <dgm:prSet presAssocID="{A5ECA6E1-6B2E-4DB4-8DB8-6F65F2C8F266}" presName="compNode" presStyleCnt="0"/>
      <dgm:spPr/>
    </dgm:pt>
    <dgm:pt modelId="{601C39C9-205D-4F98-8851-8E6589A423DE}" type="pres">
      <dgm:prSet presAssocID="{A5ECA6E1-6B2E-4DB4-8DB8-6F65F2C8F266}"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Airplane"/>
        </a:ext>
      </dgm:extLst>
    </dgm:pt>
    <dgm:pt modelId="{DAE60548-44B3-43FE-9192-825B402DB805}" type="pres">
      <dgm:prSet presAssocID="{A5ECA6E1-6B2E-4DB4-8DB8-6F65F2C8F266}" presName="spaceRect" presStyleCnt="0"/>
      <dgm:spPr/>
    </dgm:pt>
    <dgm:pt modelId="{B80ACD8A-6A6F-47ED-960C-25FCF896C341}" type="pres">
      <dgm:prSet presAssocID="{A5ECA6E1-6B2E-4DB4-8DB8-6F65F2C8F266}" presName="textRect" presStyleLbl="revTx" presStyleIdx="3" presStyleCnt="5">
        <dgm:presLayoutVars>
          <dgm:chMax val="1"/>
          <dgm:chPref val="1"/>
        </dgm:presLayoutVars>
      </dgm:prSet>
      <dgm:spPr/>
    </dgm:pt>
    <dgm:pt modelId="{195ECA1E-69C9-4327-996C-5F24328FDAD2}" type="pres">
      <dgm:prSet presAssocID="{FBCA94CB-22F3-43B5-87CF-B5407A4EF63A}" presName="sibTrans" presStyleCnt="0"/>
      <dgm:spPr/>
    </dgm:pt>
    <dgm:pt modelId="{7B45AB25-D688-464A-82A5-6712C8D36BAF}" type="pres">
      <dgm:prSet presAssocID="{F0DC3BAA-6586-4CBF-9A8A-744447D6F60C}" presName="compNode" presStyleCnt="0"/>
      <dgm:spPr/>
    </dgm:pt>
    <dgm:pt modelId="{D9F5F7BF-0252-4256-8DE4-F8B686977A73}" type="pres">
      <dgm:prSet presAssocID="{F0DC3BAA-6586-4CBF-9A8A-744447D6F60C}"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redit card"/>
        </a:ext>
      </dgm:extLst>
    </dgm:pt>
    <dgm:pt modelId="{7ED2E172-EEC6-49F5-9A87-AA1444C99915}" type="pres">
      <dgm:prSet presAssocID="{F0DC3BAA-6586-4CBF-9A8A-744447D6F60C}" presName="spaceRect" presStyleCnt="0"/>
      <dgm:spPr/>
    </dgm:pt>
    <dgm:pt modelId="{10C4D1D4-9CD6-41E9-95CA-53955ECB59A2}" type="pres">
      <dgm:prSet presAssocID="{F0DC3BAA-6586-4CBF-9A8A-744447D6F60C}" presName="textRect" presStyleLbl="revTx" presStyleIdx="4" presStyleCnt="5">
        <dgm:presLayoutVars>
          <dgm:chMax val="1"/>
          <dgm:chPref val="1"/>
        </dgm:presLayoutVars>
      </dgm:prSet>
      <dgm:spPr/>
    </dgm:pt>
  </dgm:ptLst>
  <dgm:cxnLst>
    <dgm:cxn modelId="{0613011C-8EBE-4ADA-B879-EB139016F8B0}" srcId="{13D27251-FCB0-4CCC-9C83-131AADF225CA}" destId="{A5ECA6E1-6B2E-4DB4-8DB8-6F65F2C8F266}" srcOrd="3" destOrd="0" parTransId="{73E3682A-C4F8-44B9-BD18-7DD455CDDC71}" sibTransId="{FBCA94CB-22F3-43B5-87CF-B5407A4EF63A}"/>
    <dgm:cxn modelId="{0119E139-BDD4-4D46-B8A9-C32853692F00}" srcId="{13D27251-FCB0-4CCC-9C83-131AADF225CA}" destId="{F0DC3BAA-6586-4CBF-9A8A-744447D6F60C}" srcOrd="4" destOrd="0" parTransId="{2B622713-3E65-4EE5-AD8D-B0070E40505A}" sibTransId="{07593796-ECD4-4224-875B-930628BA5B5E}"/>
    <dgm:cxn modelId="{9D64AB3E-9333-4347-ACE2-06AD59E7B0D6}" srcId="{13D27251-FCB0-4CCC-9C83-131AADF225CA}" destId="{395AECE9-DF8A-49C0-A01F-089549896A58}" srcOrd="2" destOrd="0" parTransId="{83F31B94-7D2C-45F8-8B58-2E587914C87E}" sibTransId="{28177539-CBDC-4E2C-BC3D-B202E5A1F4B0}"/>
    <dgm:cxn modelId="{9118DE49-B025-418D-8EF3-82E3B19F04CE}" type="presOf" srcId="{395AECE9-DF8A-49C0-A01F-089549896A58}" destId="{C75751AF-08B9-44D1-A985-32055C44291A}" srcOrd="0" destOrd="0" presId="urn:microsoft.com/office/officeart/2018/2/layout/IconLabelList"/>
    <dgm:cxn modelId="{2F1D2452-051F-4C0F-87CB-33F4431D8554}" type="presOf" srcId="{F0DC3BAA-6586-4CBF-9A8A-744447D6F60C}" destId="{10C4D1D4-9CD6-41E9-95CA-53955ECB59A2}" srcOrd="0" destOrd="0" presId="urn:microsoft.com/office/officeart/2018/2/layout/IconLabelList"/>
    <dgm:cxn modelId="{B3BA6774-794C-4CE7-B8C3-5878FF501AA8}" type="presOf" srcId="{944DFEE1-2DAC-4CD7-AC7E-24C622E37CA9}" destId="{18A24EB7-D056-4D38-BE07-7DBA5B19B08E}" srcOrd="0" destOrd="0" presId="urn:microsoft.com/office/officeart/2018/2/layout/IconLabelList"/>
    <dgm:cxn modelId="{1A646D8E-F393-434A-BE75-DEC4EC85D29D}" type="presOf" srcId="{9B4921CA-6083-49EC-B5F6-903A086DC965}" destId="{74EAE95E-726B-4EFE-953D-6EE30B243FC5}" srcOrd="0" destOrd="0" presId="urn:microsoft.com/office/officeart/2018/2/layout/IconLabelList"/>
    <dgm:cxn modelId="{702D3EAC-0D8F-4E31-AB5B-C7BF3D9F2FBB}" srcId="{13D27251-FCB0-4CCC-9C83-131AADF225CA}" destId="{944DFEE1-2DAC-4CD7-AC7E-24C622E37CA9}" srcOrd="0" destOrd="0" parTransId="{A0AD8AED-B111-4BE4-AE93-D65EA611949D}" sibTransId="{3873C441-E825-4834-A6E4-00D386F36F21}"/>
    <dgm:cxn modelId="{7C066ED1-1E53-4B4E-98A9-07A1D98A13AC}" type="presOf" srcId="{A5ECA6E1-6B2E-4DB4-8DB8-6F65F2C8F266}" destId="{B80ACD8A-6A6F-47ED-960C-25FCF896C341}" srcOrd="0" destOrd="0" presId="urn:microsoft.com/office/officeart/2018/2/layout/IconLabelList"/>
    <dgm:cxn modelId="{FA6D29E6-5FC2-428C-8FEF-2FB5B538223E}" srcId="{13D27251-FCB0-4CCC-9C83-131AADF225CA}" destId="{9B4921CA-6083-49EC-B5F6-903A086DC965}" srcOrd="1" destOrd="0" parTransId="{186B1E06-A0DD-4611-BAA9-86D81C6F6F94}" sibTransId="{055F5284-47E7-4568-9075-7C02D48FA65A}"/>
    <dgm:cxn modelId="{F929E4F5-540A-4280-B703-196C919374AC}" type="presOf" srcId="{13D27251-FCB0-4CCC-9C83-131AADF225CA}" destId="{526A6F9D-4BDD-407B-A2D5-65BD7315F4F4}" srcOrd="0" destOrd="0" presId="urn:microsoft.com/office/officeart/2018/2/layout/IconLabelList"/>
    <dgm:cxn modelId="{2DC85DA3-AFC0-446F-A135-FB7906AED8EE}" type="presParOf" srcId="{526A6F9D-4BDD-407B-A2D5-65BD7315F4F4}" destId="{DAE9206E-9CAA-4117-8A59-37970677AFBF}" srcOrd="0" destOrd="0" presId="urn:microsoft.com/office/officeart/2018/2/layout/IconLabelList"/>
    <dgm:cxn modelId="{41E9B3B7-5872-49E1-B6D5-A6ACFC97B151}" type="presParOf" srcId="{DAE9206E-9CAA-4117-8A59-37970677AFBF}" destId="{AB6FED50-80E9-4CD2-8747-53FE54AEA8ED}" srcOrd="0" destOrd="0" presId="urn:microsoft.com/office/officeart/2018/2/layout/IconLabelList"/>
    <dgm:cxn modelId="{B563299E-0C78-4854-BC33-BAA38F7E803B}" type="presParOf" srcId="{DAE9206E-9CAA-4117-8A59-37970677AFBF}" destId="{5D4FAAB3-5BD4-4F15-88C8-7B1478451725}" srcOrd="1" destOrd="0" presId="urn:microsoft.com/office/officeart/2018/2/layout/IconLabelList"/>
    <dgm:cxn modelId="{4AD6CE85-6665-4CCB-8CFB-3C4B15A9F1C3}" type="presParOf" srcId="{DAE9206E-9CAA-4117-8A59-37970677AFBF}" destId="{18A24EB7-D056-4D38-BE07-7DBA5B19B08E}" srcOrd="2" destOrd="0" presId="urn:microsoft.com/office/officeart/2018/2/layout/IconLabelList"/>
    <dgm:cxn modelId="{539F79BB-503C-4C3B-9B63-CEAF4E69D7D5}" type="presParOf" srcId="{526A6F9D-4BDD-407B-A2D5-65BD7315F4F4}" destId="{F3F6F24B-28B8-42AA-9925-23F099B067E2}" srcOrd="1" destOrd="0" presId="urn:microsoft.com/office/officeart/2018/2/layout/IconLabelList"/>
    <dgm:cxn modelId="{B952AF93-64EB-4CEB-BFB3-CD850A509EFD}" type="presParOf" srcId="{526A6F9D-4BDD-407B-A2D5-65BD7315F4F4}" destId="{603E464F-8254-4913-A97C-FB5A0B3BB119}" srcOrd="2" destOrd="0" presId="urn:microsoft.com/office/officeart/2018/2/layout/IconLabelList"/>
    <dgm:cxn modelId="{67EC4039-458C-40F6-B5A8-10716CA68A0B}" type="presParOf" srcId="{603E464F-8254-4913-A97C-FB5A0B3BB119}" destId="{6466F5C4-2028-46DF-8CCD-E3292F3C9D4D}" srcOrd="0" destOrd="0" presId="urn:microsoft.com/office/officeart/2018/2/layout/IconLabelList"/>
    <dgm:cxn modelId="{63595346-4576-4C5F-BBCC-45FA564E8548}" type="presParOf" srcId="{603E464F-8254-4913-A97C-FB5A0B3BB119}" destId="{4A639C15-8C3C-44B3-9E01-5BFC26FC70F6}" srcOrd="1" destOrd="0" presId="urn:microsoft.com/office/officeart/2018/2/layout/IconLabelList"/>
    <dgm:cxn modelId="{89263930-64BC-4717-B607-62DD74A3728A}" type="presParOf" srcId="{603E464F-8254-4913-A97C-FB5A0B3BB119}" destId="{74EAE95E-726B-4EFE-953D-6EE30B243FC5}" srcOrd="2" destOrd="0" presId="urn:microsoft.com/office/officeart/2018/2/layout/IconLabelList"/>
    <dgm:cxn modelId="{957495B6-6157-4D89-8F3F-AB1F4206CBAA}" type="presParOf" srcId="{526A6F9D-4BDD-407B-A2D5-65BD7315F4F4}" destId="{3F5BD09B-83F4-4D33-8D0A-102B4C3B674F}" srcOrd="3" destOrd="0" presId="urn:microsoft.com/office/officeart/2018/2/layout/IconLabelList"/>
    <dgm:cxn modelId="{324D53CB-2DD1-4169-B47C-A00729F9FEB5}" type="presParOf" srcId="{526A6F9D-4BDD-407B-A2D5-65BD7315F4F4}" destId="{34F15DC5-49E2-467C-A4AB-17377A080F75}" srcOrd="4" destOrd="0" presId="urn:microsoft.com/office/officeart/2018/2/layout/IconLabelList"/>
    <dgm:cxn modelId="{6D66F6B7-4AC4-48B4-B135-0797C06C76E4}" type="presParOf" srcId="{34F15DC5-49E2-467C-A4AB-17377A080F75}" destId="{2A4D7403-1F2C-490A-93CD-C18DCEF497D9}" srcOrd="0" destOrd="0" presId="urn:microsoft.com/office/officeart/2018/2/layout/IconLabelList"/>
    <dgm:cxn modelId="{93D4A589-B4BB-4FBF-B269-4D8A52CA02F2}" type="presParOf" srcId="{34F15DC5-49E2-467C-A4AB-17377A080F75}" destId="{57902183-DBAB-41F7-9CE2-8F9B8E022A57}" srcOrd="1" destOrd="0" presId="urn:microsoft.com/office/officeart/2018/2/layout/IconLabelList"/>
    <dgm:cxn modelId="{EA0B6D6F-7DA0-4E85-A21F-F1810781F7AF}" type="presParOf" srcId="{34F15DC5-49E2-467C-A4AB-17377A080F75}" destId="{C75751AF-08B9-44D1-A985-32055C44291A}" srcOrd="2" destOrd="0" presId="urn:microsoft.com/office/officeart/2018/2/layout/IconLabelList"/>
    <dgm:cxn modelId="{34CDBBB3-DE5C-4A45-A466-DEB60416B6BA}" type="presParOf" srcId="{526A6F9D-4BDD-407B-A2D5-65BD7315F4F4}" destId="{40BCB000-19BC-4ABA-8341-6F6151DE0C0A}" srcOrd="5" destOrd="0" presId="urn:microsoft.com/office/officeart/2018/2/layout/IconLabelList"/>
    <dgm:cxn modelId="{0FCF4FB1-AAC1-4D68-A322-A1E6EDDABC2F}" type="presParOf" srcId="{526A6F9D-4BDD-407B-A2D5-65BD7315F4F4}" destId="{27BFF625-9AE9-48D8-A513-552D1B08E663}" srcOrd="6" destOrd="0" presId="urn:microsoft.com/office/officeart/2018/2/layout/IconLabelList"/>
    <dgm:cxn modelId="{C27E857E-6F63-4265-B6BC-D2F0F12269FA}" type="presParOf" srcId="{27BFF625-9AE9-48D8-A513-552D1B08E663}" destId="{601C39C9-205D-4F98-8851-8E6589A423DE}" srcOrd="0" destOrd="0" presId="urn:microsoft.com/office/officeart/2018/2/layout/IconLabelList"/>
    <dgm:cxn modelId="{A32577A5-B831-47FE-AED0-F557430C2B99}" type="presParOf" srcId="{27BFF625-9AE9-48D8-A513-552D1B08E663}" destId="{DAE60548-44B3-43FE-9192-825B402DB805}" srcOrd="1" destOrd="0" presId="urn:microsoft.com/office/officeart/2018/2/layout/IconLabelList"/>
    <dgm:cxn modelId="{99B86FDA-27C1-4657-B6E7-108781064770}" type="presParOf" srcId="{27BFF625-9AE9-48D8-A513-552D1B08E663}" destId="{B80ACD8A-6A6F-47ED-960C-25FCF896C341}" srcOrd="2" destOrd="0" presId="urn:microsoft.com/office/officeart/2018/2/layout/IconLabelList"/>
    <dgm:cxn modelId="{42A24F12-9D20-4DCA-9DFC-A9758E422C34}" type="presParOf" srcId="{526A6F9D-4BDD-407B-A2D5-65BD7315F4F4}" destId="{195ECA1E-69C9-4327-996C-5F24328FDAD2}" srcOrd="7" destOrd="0" presId="urn:microsoft.com/office/officeart/2018/2/layout/IconLabelList"/>
    <dgm:cxn modelId="{5C3DC130-1185-461F-B4E3-44E8096E893A}" type="presParOf" srcId="{526A6F9D-4BDD-407B-A2D5-65BD7315F4F4}" destId="{7B45AB25-D688-464A-82A5-6712C8D36BAF}" srcOrd="8" destOrd="0" presId="urn:microsoft.com/office/officeart/2018/2/layout/IconLabelList"/>
    <dgm:cxn modelId="{E29ECFB9-57C0-4729-BC51-65D0764C62ED}" type="presParOf" srcId="{7B45AB25-D688-464A-82A5-6712C8D36BAF}" destId="{D9F5F7BF-0252-4256-8DE4-F8B686977A73}" srcOrd="0" destOrd="0" presId="urn:microsoft.com/office/officeart/2018/2/layout/IconLabelList"/>
    <dgm:cxn modelId="{49E5E705-5FE1-4857-97CA-9C32A09E2F40}" type="presParOf" srcId="{7B45AB25-D688-464A-82A5-6712C8D36BAF}" destId="{7ED2E172-EEC6-49F5-9A87-AA1444C99915}" srcOrd="1" destOrd="0" presId="urn:microsoft.com/office/officeart/2018/2/layout/IconLabelList"/>
    <dgm:cxn modelId="{0129908E-6BE4-48F5-A3A0-1C4A668F1D16}" type="presParOf" srcId="{7B45AB25-D688-464A-82A5-6712C8D36BAF}" destId="{10C4D1D4-9CD6-41E9-95CA-53955ECB59A2}"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7D66E4-57AC-416D-9AF7-6E6DF58F8B29}"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195F7742-A8F3-4B4B-AB21-C9C4A19589F5}">
      <dgm:prSet/>
      <dgm:spPr/>
      <dgm:t>
        <a:bodyPr/>
        <a:lstStyle/>
        <a:p>
          <a:pPr>
            <a:lnSpc>
              <a:spcPct val="100000"/>
            </a:lnSpc>
          </a:pPr>
          <a:r>
            <a:rPr lang="en-US" dirty="0"/>
            <a:t>Governmental Fraud Update</a:t>
          </a:r>
        </a:p>
      </dgm:t>
    </dgm:pt>
    <dgm:pt modelId="{5AE70632-350D-48BE-ACFD-409839F59AE2}" type="parTrans" cxnId="{A9C13F2F-9B6B-4305-A214-1F57F23EDB94}">
      <dgm:prSet/>
      <dgm:spPr/>
      <dgm:t>
        <a:bodyPr/>
        <a:lstStyle/>
        <a:p>
          <a:pPr algn="ctr"/>
          <a:endParaRPr lang="en-US"/>
        </a:p>
      </dgm:t>
    </dgm:pt>
    <dgm:pt modelId="{CE4F78BD-13C9-41EC-8C22-E9B52749BA9C}" type="sibTrans" cxnId="{A9C13F2F-9B6B-4305-A214-1F57F23EDB94}">
      <dgm:prSet/>
      <dgm:spPr/>
      <dgm:t>
        <a:bodyPr/>
        <a:lstStyle/>
        <a:p>
          <a:pPr algn="ctr"/>
          <a:endParaRPr lang="en-US"/>
        </a:p>
      </dgm:t>
    </dgm:pt>
    <dgm:pt modelId="{4CEB9A75-0844-449C-A7C9-1BA0357232D7}">
      <dgm:prSet/>
      <dgm:spPr/>
      <dgm:t>
        <a:bodyPr/>
        <a:lstStyle/>
        <a:p>
          <a:pPr>
            <a:lnSpc>
              <a:spcPct val="100000"/>
            </a:lnSpc>
          </a:pPr>
          <a:r>
            <a:rPr lang="en-US" dirty="0"/>
            <a:t>AI As An Auditing Tool</a:t>
          </a:r>
        </a:p>
      </dgm:t>
    </dgm:pt>
    <dgm:pt modelId="{A0420B30-9F41-4573-B98E-F8C7B80C68F5}" type="parTrans" cxnId="{EB8D2B41-AD91-4AA1-9C9A-C16661D2AC71}">
      <dgm:prSet/>
      <dgm:spPr/>
      <dgm:t>
        <a:bodyPr/>
        <a:lstStyle/>
        <a:p>
          <a:pPr algn="ctr"/>
          <a:endParaRPr lang="en-US"/>
        </a:p>
      </dgm:t>
    </dgm:pt>
    <dgm:pt modelId="{F28A4138-6E43-4293-BA97-68E667EF674C}" type="sibTrans" cxnId="{EB8D2B41-AD91-4AA1-9C9A-C16661D2AC71}">
      <dgm:prSet/>
      <dgm:spPr/>
      <dgm:t>
        <a:bodyPr/>
        <a:lstStyle/>
        <a:p>
          <a:pPr algn="ctr"/>
          <a:endParaRPr lang="en-US"/>
        </a:p>
      </dgm:t>
    </dgm:pt>
    <dgm:pt modelId="{21732729-3D85-443F-BE91-729880E2EEEC}">
      <dgm:prSet/>
      <dgm:spPr/>
      <dgm:t>
        <a:bodyPr/>
        <a:lstStyle/>
        <a:p>
          <a:pPr>
            <a:lnSpc>
              <a:spcPct val="100000"/>
            </a:lnSpc>
          </a:pPr>
          <a:r>
            <a:rPr lang="en-US" dirty="0"/>
            <a:t>Designing And Testing Controls</a:t>
          </a:r>
        </a:p>
      </dgm:t>
    </dgm:pt>
    <dgm:pt modelId="{F8A584B4-DBD9-4E0A-9752-5A5E595A3175}" type="parTrans" cxnId="{52486A44-6FB8-40E6-91C3-98238D195031}">
      <dgm:prSet/>
      <dgm:spPr/>
      <dgm:t>
        <a:bodyPr/>
        <a:lstStyle/>
        <a:p>
          <a:pPr algn="ctr"/>
          <a:endParaRPr lang="en-US"/>
        </a:p>
      </dgm:t>
    </dgm:pt>
    <dgm:pt modelId="{ECF090FB-4F29-4DF4-8A67-5536B3955F27}" type="sibTrans" cxnId="{52486A44-6FB8-40E6-91C3-98238D195031}">
      <dgm:prSet/>
      <dgm:spPr/>
      <dgm:t>
        <a:bodyPr/>
        <a:lstStyle/>
        <a:p>
          <a:pPr algn="ctr"/>
          <a:endParaRPr lang="en-US"/>
        </a:p>
      </dgm:t>
    </dgm:pt>
    <dgm:pt modelId="{F069D9B5-0D10-43C2-BF22-1254587067D5}">
      <dgm:prSet/>
      <dgm:spPr/>
      <dgm:t>
        <a:bodyPr/>
        <a:lstStyle/>
        <a:p>
          <a:pPr>
            <a:lnSpc>
              <a:spcPct val="100000"/>
            </a:lnSpc>
          </a:pPr>
          <a:r>
            <a:rPr lang="en-US" dirty="0"/>
            <a:t>Excel Tips And Techniques</a:t>
          </a:r>
        </a:p>
      </dgm:t>
    </dgm:pt>
    <dgm:pt modelId="{07F42246-F22E-4318-823D-1232E8EB0C1A}" type="sibTrans" cxnId="{ADCFE94A-1600-447F-915D-43FA08BAF1CD}">
      <dgm:prSet/>
      <dgm:spPr/>
      <dgm:t>
        <a:bodyPr/>
        <a:lstStyle/>
        <a:p>
          <a:pPr algn="ctr"/>
          <a:endParaRPr lang="en-US"/>
        </a:p>
      </dgm:t>
    </dgm:pt>
    <dgm:pt modelId="{C22219B4-1EA6-4920-ABA2-7DFC0EAAA1AB}" type="parTrans" cxnId="{ADCFE94A-1600-447F-915D-43FA08BAF1CD}">
      <dgm:prSet/>
      <dgm:spPr/>
      <dgm:t>
        <a:bodyPr/>
        <a:lstStyle/>
        <a:p>
          <a:pPr algn="ctr"/>
          <a:endParaRPr lang="en-US"/>
        </a:p>
      </dgm:t>
    </dgm:pt>
    <dgm:pt modelId="{7CCA404F-8B44-4C36-BD32-B2434A9233F9}" type="pres">
      <dgm:prSet presAssocID="{8E7D66E4-57AC-416D-9AF7-6E6DF58F8B29}" presName="root" presStyleCnt="0">
        <dgm:presLayoutVars>
          <dgm:dir/>
          <dgm:resizeHandles val="exact"/>
        </dgm:presLayoutVars>
      </dgm:prSet>
      <dgm:spPr/>
    </dgm:pt>
    <dgm:pt modelId="{890B4167-7A19-4294-A4C2-CD96F5A4B639}" type="pres">
      <dgm:prSet presAssocID="{195F7742-A8F3-4B4B-AB21-C9C4A19589F5}" presName="compNode" presStyleCnt="0"/>
      <dgm:spPr/>
    </dgm:pt>
    <dgm:pt modelId="{ACCC5A1A-9868-4D67-8492-C04DA52F8BEE}" type="pres">
      <dgm:prSet presAssocID="{195F7742-A8F3-4B4B-AB21-C9C4A19589F5}" presName="bgRect" presStyleLbl="bgShp" presStyleIdx="0" presStyleCnt="4"/>
      <dgm:spPr/>
    </dgm:pt>
    <dgm:pt modelId="{C295A6E4-B830-42B9-B550-FC9D996E8257}" type="pres">
      <dgm:prSet presAssocID="{195F7742-A8F3-4B4B-AB21-C9C4A19589F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ank"/>
        </a:ext>
      </dgm:extLst>
    </dgm:pt>
    <dgm:pt modelId="{146E7782-6393-465E-8CA9-466E182128AC}" type="pres">
      <dgm:prSet presAssocID="{195F7742-A8F3-4B4B-AB21-C9C4A19589F5}" presName="spaceRect" presStyleCnt="0"/>
      <dgm:spPr/>
    </dgm:pt>
    <dgm:pt modelId="{F209C33C-65B9-49DE-84DF-CA281C61F25C}" type="pres">
      <dgm:prSet presAssocID="{195F7742-A8F3-4B4B-AB21-C9C4A19589F5}" presName="parTx" presStyleLbl="revTx" presStyleIdx="0" presStyleCnt="4">
        <dgm:presLayoutVars>
          <dgm:chMax val="0"/>
          <dgm:chPref val="0"/>
        </dgm:presLayoutVars>
      </dgm:prSet>
      <dgm:spPr/>
    </dgm:pt>
    <dgm:pt modelId="{89B1C7C8-3B38-4352-B2BA-F70A76CF64AA}" type="pres">
      <dgm:prSet presAssocID="{CE4F78BD-13C9-41EC-8C22-E9B52749BA9C}" presName="sibTrans" presStyleCnt="0"/>
      <dgm:spPr/>
    </dgm:pt>
    <dgm:pt modelId="{3F40907E-4632-496C-BD85-7FEB0A00C5C2}" type="pres">
      <dgm:prSet presAssocID="{F069D9B5-0D10-43C2-BF22-1254587067D5}" presName="compNode" presStyleCnt="0"/>
      <dgm:spPr/>
    </dgm:pt>
    <dgm:pt modelId="{3B4B6A5C-250D-485D-B0D1-988E27C820CE}" type="pres">
      <dgm:prSet presAssocID="{F069D9B5-0D10-43C2-BF22-1254587067D5}" presName="bgRect" presStyleLbl="bgShp" presStyleIdx="1" presStyleCnt="4"/>
      <dgm:spPr/>
    </dgm:pt>
    <dgm:pt modelId="{F1441FCA-0404-4F26-A3D4-34C83E0DD6A9}" type="pres">
      <dgm:prSet presAssocID="{F069D9B5-0D10-43C2-BF22-1254587067D5}"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C81FB8FA-AFC8-4673-8FB9-B5A96CDD025F}" type="pres">
      <dgm:prSet presAssocID="{F069D9B5-0D10-43C2-BF22-1254587067D5}" presName="spaceRect" presStyleCnt="0"/>
      <dgm:spPr/>
    </dgm:pt>
    <dgm:pt modelId="{ABC16AC1-9491-4F0F-B6E9-C8E30F5E5721}" type="pres">
      <dgm:prSet presAssocID="{F069D9B5-0D10-43C2-BF22-1254587067D5}" presName="parTx" presStyleLbl="revTx" presStyleIdx="1" presStyleCnt="4">
        <dgm:presLayoutVars>
          <dgm:chMax val="0"/>
          <dgm:chPref val="0"/>
        </dgm:presLayoutVars>
      </dgm:prSet>
      <dgm:spPr/>
    </dgm:pt>
    <dgm:pt modelId="{7DC8BD4C-3BA7-4451-9C8F-74B7947B3C6D}" type="pres">
      <dgm:prSet presAssocID="{07F42246-F22E-4318-823D-1232E8EB0C1A}" presName="sibTrans" presStyleCnt="0"/>
      <dgm:spPr/>
    </dgm:pt>
    <dgm:pt modelId="{7A916F31-3E3B-467B-95EE-F9678E528E1B}" type="pres">
      <dgm:prSet presAssocID="{4CEB9A75-0844-449C-A7C9-1BA0357232D7}" presName="compNode" presStyleCnt="0"/>
      <dgm:spPr/>
    </dgm:pt>
    <dgm:pt modelId="{AD4B743F-A036-4BEE-B746-1C8DBD608466}" type="pres">
      <dgm:prSet presAssocID="{4CEB9A75-0844-449C-A7C9-1BA0357232D7}" presName="bgRect" presStyleLbl="bgShp" presStyleIdx="2" presStyleCnt="4"/>
      <dgm:spPr/>
    </dgm:pt>
    <dgm:pt modelId="{B99A1A21-47E1-4EB4-904F-B211FBA60502}" type="pres">
      <dgm:prSet presAssocID="{4CEB9A75-0844-449C-A7C9-1BA0357232D7}"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ears"/>
        </a:ext>
      </dgm:extLst>
    </dgm:pt>
    <dgm:pt modelId="{1DE2C27E-F9A2-4C14-B809-F926E5FBE9CE}" type="pres">
      <dgm:prSet presAssocID="{4CEB9A75-0844-449C-A7C9-1BA0357232D7}" presName="spaceRect" presStyleCnt="0"/>
      <dgm:spPr/>
    </dgm:pt>
    <dgm:pt modelId="{757514A3-18B8-4FD5-968C-A86426891D45}" type="pres">
      <dgm:prSet presAssocID="{4CEB9A75-0844-449C-A7C9-1BA0357232D7}" presName="parTx" presStyleLbl="revTx" presStyleIdx="2" presStyleCnt="4">
        <dgm:presLayoutVars>
          <dgm:chMax val="0"/>
          <dgm:chPref val="0"/>
        </dgm:presLayoutVars>
      </dgm:prSet>
      <dgm:spPr/>
    </dgm:pt>
    <dgm:pt modelId="{F097373E-9D11-4295-8203-9BB701F0ECCD}" type="pres">
      <dgm:prSet presAssocID="{F28A4138-6E43-4293-BA97-68E667EF674C}" presName="sibTrans" presStyleCnt="0"/>
      <dgm:spPr/>
    </dgm:pt>
    <dgm:pt modelId="{8C9C76D4-89F3-4609-B9F3-B0A53F7F521A}" type="pres">
      <dgm:prSet presAssocID="{21732729-3D85-443F-BE91-729880E2EEEC}" presName="compNode" presStyleCnt="0"/>
      <dgm:spPr/>
    </dgm:pt>
    <dgm:pt modelId="{75B41467-8625-4B10-9B28-89AAB41E33A9}" type="pres">
      <dgm:prSet presAssocID="{21732729-3D85-443F-BE91-729880E2EEEC}" presName="bgRect" presStyleLbl="bgShp" presStyleIdx="3" presStyleCnt="4"/>
      <dgm:spPr/>
    </dgm:pt>
    <dgm:pt modelId="{92D706D5-27B4-439F-ACC3-61D45EB28E7A}" type="pres">
      <dgm:prSet presAssocID="{21732729-3D85-443F-BE91-729880E2EEE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 List"/>
        </a:ext>
      </dgm:extLst>
    </dgm:pt>
    <dgm:pt modelId="{766D733C-37A7-480E-A8A0-0D80854BF3E1}" type="pres">
      <dgm:prSet presAssocID="{21732729-3D85-443F-BE91-729880E2EEEC}" presName="spaceRect" presStyleCnt="0"/>
      <dgm:spPr/>
    </dgm:pt>
    <dgm:pt modelId="{4935C5C9-426E-4FC3-B4AF-AC7F919BE949}" type="pres">
      <dgm:prSet presAssocID="{21732729-3D85-443F-BE91-729880E2EEEC}" presName="parTx" presStyleLbl="revTx" presStyleIdx="3" presStyleCnt="4">
        <dgm:presLayoutVars>
          <dgm:chMax val="0"/>
          <dgm:chPref val="0"/>
        </dgm:presLayoutVars>
      </dgm:prSet>
      <dgm:spPr/>
    </dgm:pt>
  </dgm:ptLst>
  <dgm:cxnLst>
    <dgm:cxn modelId="{F7087E1B-DFAC-4284-866C-03D57A348A13}" type="presOf" srcId="{F069D9B5-0D10-43C2-BF22-1254587067D5}" destId="{ABC16AC1-9491-4F0F-B6E9-C8E30F5E5721}" srcOrd="0" destOrd="0" presId="urn:microsoft.com/office/officeart/2018/2/layout/IconVerticalSolidList"/>
    <dgm:cxn modelId="{A9C13F2F-9B6B-4305-A214-1F57F23EDB94}" srcId="{8E7D66E4-57AC-416D-9AF7-6E6DF58F8B29}" destId="{195F7742-A8F3-4B4B-AB21-C9C4A19589F5}" srcOrd="0" destOrd="0" parTransId="{5AE70632-350D-48BE-ACFD-409839F59AE2}" sibTransId="{CE4F78BD-13C9-41EC-8C22-E9B52749BA9C}"/>
    <dgm:cxn modelId="{CC0F1D33-71DD-42D8-898D-197C61EA1AEE}" type="presOf" srcId="{4CEB9A75-0844-449C-A7C9-1BA0357232D7}" destId="{757514A3-18B8-4FD5-968C-A86426891D45}" srcOrd="0" destOrd="0" presId="urn:microsoft.com/office/officeart/2018/2/layout/IconVerticalSolidList"/>
    <dgm:cxn modelId="{EB8D2B41-AD91-4AA1-9C9A-C16661D2AC71}" srcId="{8E7D66E4-57AC-416D-9AF7-6E6DF58F8B29}" destId="{4CEB9A75-0844-449C-A7C9-1BA0357232D7}" srcOrd="2" destOrd="0" parTransId="{A0420B30-9F41-4573-B98E-F8C7B80C68F5}" sibTransId="{F28A4138-6E43-4293-BA97-68E667EF674C}"/>
    <dgm:cxn modelId="{52486A44-6FB8-40E6-91C3-98238D195031}" srcId="{8E7D66E4-57AC-416D-9AF7-6E6DF58F8B29}" destId="{21732729-3D85-443F-BE91-729880E2EEEC}" srcOrd="3" destOrd="0" parTransId="{F8A584B4-DBD9-4E0A-9752-5A5E595A3175}" sibTransId="{ECF090FB-4F29-4DF4-8A67-5536B3955F27}"/>
    <dgm:cxn modelId="{B0648C66-22E2-4ADE-A1F6-FE3D9A66729A}" type="presOf" srcId="{195F7742-A8F3-4B4B-AB21-C9C4A19589F5}" destId="{F209C33C-65B9-49DE-84DF-CA281C61F25C}" srcOrd="0" destOrd="0" presId="urn:microsoft.com/office/officeart/2018/2/layout/IconVerticalSolidList"/>
    <dgm:cxn modelId="{ADCFE94A-1600-447F-915D-43FA08BAF1CD}" srcId="{8E7D66E4-57AC-416D-9AF7-6E6DF58F8B29}" destId="{F069D9B5-0D10-43C2-BF22-1254587067D5}" srcOrd="1" destOrd="0" parTransId="{C22219B4-1EA6-4920-ABA2-7DFC0EAAA1AB}" sibTransId="{07F42246-F22E-4318-823D-1232E8EB0C1A}"/>
    <dgm:cxn modelId="{9F01F670-DB65-4EAA-A99C-8685B6CFBD4A}" type="presOf" srcId="{21732729-3D85-443F-BE91-729880E2EEEC}" destId="{4935C5C9-426E-4FC3-B4AF-AC7F919BE949}" srcOrd="0" destOrd="0" presId="urn:microsoft.com/office/officeart/2018/2/layout/IconVerticalSolidList"/>
    <dgm:cxn modelId="{032EB5FC-70AB-4B8C-AF1B-71A106B4B505}" type="presOf" srcId="{8E7D66E4-57AC-416D-9AF7-6E6DF58F8B29}" destId="{7CCA404F-8B44-4C36-BD32-B2434A9233F9}" srcOrd="0" destOrd="0" presId="urn:microsoft.com/office/officeart/2018/2/layout/IconVerticalSolidList"/>
    <dgm:cxn modelId="{F8BD15EA-D25D-4D64-923C-379A0206AE09}" type="presParOf" srcId="{7CCA404F-8B44-4C36-BD32-B2434A9233F9}" destId="{890B4167-7A19-4294-A4C2-CD96F5A4B639}" srcOrd="0" destOrd="0" presId="urn:microsoft.com/office/officeart/2018/2/layout/IconVerticalSolidList"/>
    <dgm:cxn modelId="{32737ECE-8D9F-439F-977E-6895327C0DC6}" type="presParOf" srcId="{890B4167-7A19-4294-A4C2-CD96F5A4B639}" destId="{ACCC5A1A-9868-4D67-8492-C04DA52F8BEE}" srcOrd="0" destOrd="0" presId="urn:microsoft.com/office/officeart/2018/2/layout/IconVerticalSolidList"/>
    <dgm:cxn modelId="{56619AE4-DD90-4EFC-8AC7-123C36AC2C43}" type="presParOf" srcId="{890B4167-7A19-4294-A4C2-CD96F5A4B639}" destId="{C295A6E4-B830-42B9-B550-FC9D996E8257}" srcOrd="1" destOrd="0" presId="urn:microsoft.com/office/officeart/2018/2/layout/IconVerticalSolidList"/>
    <dgm:cxn modelId="{87EB2648-2E2C-4D99-B0D1-65497228B2FB}" type="presParOf" srcId="{890B4167-7A19-4294-A4C2-CD96F5A4B639}" destId="{146E7782-6393-465E-8CA9-466E182128AC}" srcOrd="2" destOrd="0" presId="urn:microsoft.com/office/officeart/2018/2/layout/IconVerticalSolidList"/>
    <dgm:cxn modelId="{448E39E6-676C-45F2-9877-BEA5B183DC50}" type="presParOf" srcId="{890B4167-7A19-4294-A4C2-CD96F5A4B639}" destId="{F209C33C-65B9-49DE-84DF-CA281C61F25C}" srcOrd="3" destOrd="0" presId="urn:microsoft.com/office/officeart/2018/2/layout/IconVerticalSolidList"/>
    <dgm:cxn modelId="{969248C5-7376-4BF0-863D-5A29753EAA08}" type="presParOf" srcId="{7CCA404F-8B44-4C36-BD32-B2434A9233F9}" destId="{89B1C7C8-3B38-4352-B2BA-F70A76CF64AA}" srcOrd="1" destOrd="0" presId="urn:microsoft.com/office/officeart/2018/2/layout/IconVerticalSolidList"/>
    <dgm:cxn modelId="{AD6BD000-9CE4-4FF7-AF5D-1ABA315E1A8B}" type="presParOf" srcId="{7CCA404F-8B44-4C36-BD32-B2434A9233F9}" destId="{3F40907E-4632-496C-BD85-7FEB0A00C5C2}" srcOrd="2" destOrd="0" presId="urn:microsoft.com/office/officeart/2018/2/layout/IconVerticalSolidList"/>
    <dgm:cxn modelId="{ACEB70F3-7A92-4663-9877-3806FC98A3A7}" type="presParOf" srcId="{3F40907E-4632-496C-BD85-7FEB0A00C5C2}" destId="{3B4B6A5C-250D-485D-B0D1-988E27C820CE}" srcOrd="0" destOrd="0" presId="urn:microsoft.com/office/officeart/2018/2/layout/IconVerticalSolidList"/>
    <dgm:cxn modelId="{BF95AAE6-E3EB-4E71-B391-AA0B34EDD272}" type="presParOf" srcId="{3F40907E-4632-496C-BD85-7FEB0A00C5C2}" destId="{F1441FCA-0404-4F26-A3D4-34C83E0DD6A9}" srcOrd="1" destOrd="0" presId="urn:microsoft.com/office/officeart/2018/2/layout/IconVerticalSolidList"/>
    <dgm:cxn modelId="{884E38AD-88C8-4926-BC76-12CF1DD3B975}" type="presParOf" srcId="{3F40907E-4632-496C-BD85-7FEB0A00C5C2}" destId="{C81FB8FA-AFC8-4673-8FB9-B5A96CDD025F}" srcOrd="2" destOrd="0" presId="urn:microsoft.com/office/officeart/2018/2/layout/IconVerticalSolidList"/>
    <dgm:cxn modelId="{D084B391-F15D-4E49-B128-33485E57A036}" type="presParOf" srcId="{3F40907E-4632-496C-BD85-7FEB0A00C5C2}" destId="{ABC16AC1-9491-4F0F-B6E9-C8E30F5E5721}" srcOrd="3" destOrd="0" presId="urn:microsoft.com/office/officeart/2018/2/layout/IconVerticalSolidList"/>
    <dgm:cxn modelId="{E2EBD8D9-641D-4D27-8C30-A6889A859AEF}" type="presParOf" srcId="{7CCA404F-8B44-4C36-BD32-B2434A9233F9}" destId="{7DC8BD4C-3BA7-4451-9C8F-74B7947B3C6D}" srcOrd="3" destOrd="0" presId="urn:microsoft.com/office/officeart/2018/2/layout/IconVerticalSolidList"/>
    <dgm:cxn modelId="{61FB992B-601F-4A93-966A-7F4206D39EB1}" type="presParOf" srcId="{7CCA404F-8B44-4C36-BD32-B2434A9233F9}" destId="{7A916F31-3E3B-467B-95EE-F9678E528E1B}" srcOrd="4" destOrd="0" presId="urn:microsoft.com/office/officeart/2018/2/layout/IconVerticalSolidList"/>
    <dgm:cxn modelId="{4088D6AE-6219-4CC6-B95B-B99D065313A2}" type="presParOf" srcId="{7A916F31-3E3B-467B-95EE-F9678E528E1B}" destId="{AD4B743F-A036-4BEE-B746-1C8DBD608466}" srcOrd="0" destOrd="0" presId="urn:microsoft.com/office/officeart/2018/2/layout/IconVerticalSolidList"/>
    <dgm:cxn modelId="{B7B375E7-7D83-4EBD-B5F8-C4DB9FA75C27}" type="presParOf" srcId="{7A916F31-3E3B-467B-95EE-F9678E528E1B}" destId="{B99A1A21-47E1-4EB4-904F-B211FBA60502}" srcOrd="1" destOrd="0" presId="urn:microsoft.com/office/officeart/2018/2/layout/IconVerticalSolidList"/>
    <dgm:cxn modelId="{C6E6B4DD-81E7-4C6F-BF46-17A2F41B8C3A}" type="presParOf" srcId="{7A916F31-3E3B-467B-95EE-F9678E528E1B}" destId="{1DE2C27E-F9A2-4C14-B809-F926E5FBE9CE}" srcOrd="2" destOrd="0" presId="urn:microsoft.com/office/officeart/2018/2/layout/IconVerticalSolidList"/>
    <dgm:cxn modelId="{75B7702E-9E00-4100-B87E-41F05DF32A86}" type="presParOf" srcId="{7A916F31-3E3B-467B-95EE-F9678E528E1B}" destId="{757514A3-18B8-4FD5-968C-A86426891D45}" srcOrd="3" destOrd="0" presId="urn:microsoft.com/office/officeart/2018/2/layout/IconVerticalSolidList"/>
    <dgm:cxn modelId="{32F03E2D-177F-49A5-A47F-AC252CA4A59E}" type="presParOf" srcId="{7CCA404F-8B44-4C36-BD32-B2434A9233F9}" destId="{F097373E-9D11-4295-8203-9BB701F0ECCD}" srcOrd="5" destOrd="0" presId="urn:microsoft.com/office/officeart/2018/2/layout/IconVerticalSolidList"/>
    <dgm:cxn modelId="{F8B1EBA8-D159-4EED-9305-826021BBF2EE}" type="presParOf" srcId="{7CCA404F-8B44-4C36-BD32-B2434A9233F9}" destId="{8C9C76D4-89F3-4609-B9F3-B0A53F7F521A}" srcOrd="6" destOrd="0" presId="urn:microsoft.com/office/officeart/2018/2/layout/IconVerticalSolidList"/>
    <dgm:cxn modelId="{97704BDC-27F8-41F3-90B2-035E5494EDDD}" type="presParOf" srcId="{8C9C76D4-89F3-4609-B9F3-B0A53F7F521A}" destId="{75B41467-8625-4B10-9B28-89AAB41E33A9}" srcOrd="0" destOrd="0" presId="urn:microsoft.com/office/officeart/2018/2/layout/IconVerticalSolidList"/>
    <dgm:cxn modelId="{29FF230D-A61A-47CE-9AB2-D1CCA15AE139}" type="presParOf" srcId="{8C9C76D4-89F3-4609-B9F3-B0A53F7F521A}" destId="{92D706D5-27B4-439F-ACC3-61D45EB28E7A}" srcOrd="1" destOrd="0" presId="urn:microsoft.com/office/officeart/2018/2/layout/IconVerticalSolidList"/>
    <dgm:cxn modelId="{C8FFD2E5-DFE7-480B-96C6-A689400B1807}" type="presParOf" srcId="{8C9C76D4-89F3-4609-B9F3-B0A53F7F521A}" destId="{766D733C-37A7-480E-A8A0-0D80854BF3E1}" srcOrd="2" destOrd="0" presId="urn:microsoft.com/office/officeart/2018/2/layout/IconVerticalSolidList"/>
    <dgm:cxn modelId="{FFE93787-1E75-40BD-8B46-640221134315}" type="presParOf" srcId="{8C9C76D4-89F3-4609-B9F3-B0A53F7F521A}" destId="{4935C5C9-426E-4FC3-B4AF-AC7F919BE94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F88784-8345-4366-ACE3-D6E53442777F}"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709166CE-FD60-4C9C-A5AA-A62FA6B26826}">
      <dgm:prSet/>
      <dgm:spPr>
        <a:solidFill>
          <a:srgbClr val="002060"/>
        </a:solidFill>
      </dgm:spPr>
      <dgm:t>
        <a:bodyPr/>
        <a:lstStyle/>
        <a:p>
          <a:r>
            <a:rPr lang="en-US" dirty="0"/>
            <a:t>Median Loss</a:t>
          </a:r>
        </a:p>
      </dgm:t>
    </dgm:pt>
    <dgm:pt modelId="{729DF768-F516-4911-8AAF-F8C5BD086783}" type="parTrans" cxnId="{1C940040-3B8D-4889-8091-77D9183024BF}">
      <dgm:prSet/>
      <dgm:spPr/>
      <dgm:t>
        <a:bodyPr/>
        <a:lstStyle/>
        <a:p>
          <a:endParaRPr lang="en-US"/>
        </a:p>
      </dgm:t>
    </dgm:pt>
    <dgm:pt modelId="{0C7A7E3E-310E-4775-98BE-0C571F7B05B6}" type="sibTrans" cxnId="{1C940040-3B8D-4889-8091-77D9183024BF}">
      <dgm:prSet/>
      <dgm:spPr/>
      <dgm:t>
        <a:bodyPr/>
        <a:lstStyle/>
        <a:p>
          <a:endParaRPr lang="en-US"/>
        </a:p>
      </dgm:t>
    </dgm:pt>
    <dgm:pt modelId="{2618B2DE-30CD-4D9E-9C46-F10C049874FD}">
      <dgm:prSet/>
      <dgm:spPr>
        <a:solidFill>
          <a:srgbClr val="002060"/>
        </a:solidFill>
      </dgm:spPr>
      <dgm:t>
        <a:bodyPr/>
        <a:lstStyle/>
        <a:p>
          <a:r>
            <a:rPr lang="en-US" dirty="0"/>
            <a:t>Mean Loss</a:t>
          </a:r>
        </a:p>
      </dgm:t>
    </dgm:pt>
    <dgm:pt modelId="{9D4A860E-0851-4264-B950-AD64CA453C2F}" type="parTrans" cxnId="{42A778E4-FECD-43E3-B334-F500378AC86A}">
      <dgm:prSet/>
      <dgm:spPr/>
      <dgm:t>
        <a:bodyPr/>
        <a:lstStyle/>
        <a:p>
          <a:endParaRPr lang="en-US"/>
        </a:p>
      </dgm:t>
    </dgm:pt>
    <dgm:pt modelId="{9EF7FCB9-6777-4348-AA44-D20478DF63B5}" type="sibTrans" cxnId="{42A778E4-FECD-43E3-B334-F500378AC86A}">
      <dgm:prSet/>
      <dgm:spPr/>
      <dgm:t>
        <a:bodyPr/>
        <a:lstStyle/>
        <a:p>
          <a:endParaRPr lang="en-US"/>
        </a:p>
      </dgm:t>
    </dgm:pt>
    <dgm:pt modelId="{D827351A-0C17-478A-B6A0-489A2AC4415F}">
      <dgm:prSet/>
      <dgm:spPr>
        <a:solidFill>
          <a:srgbClr val="002060"/>
        </a:solidFill>
      </dgm:spPr>
      <dgm:t>
        <a:bodyPr/>
        <a:lstStyle/>
        <a:p>
          <a:r>
            <a:rPr lang="en-US" dirty="0"/>
            <a:t>Duration</a:t>
          </a:r>
        </a:p>
      </dgm:t>
    </dgm:pt>
    <dgm:pt modelId="{0EDFCDCC-E65A-46B3-AC0A-0BA4DFBC7A80}" type="parTrans" cxnId="{7FA280EB-2719-4638-8BD9-7E91875D0961}">
      <dgm:prSet/>
      <dgm:spPr/>
      <dgm:t>
        <a:bodyPr/>
        <a:lstStyle/>
        <a:p>
          <a:endParaRPr lang="en-US"/>
        </a:p>
      </dgm:t>
    </dgm:pt>
    <dgm:pt modelId="{8D459FF8-00E3-4ECA-ADA6-13B3A984AA68}" type="sibTrans" cxnId="{7FA280EB-2719-4638-8BD9-7E91875D0961}">
      <dgm:prSet/>
      <dgm:spPr/>
      <dgm:t>
        <a:bodyPr/>
        <a:lstStyle/>
        <a:p>
          <a:endParaRPr lang="en-US"/>
        </a:p>
      </dgm:t>
    </dgm:pt>
    <dgm:pt modelId="{E98EB019-8EAC-4688-B3F8-B67E2C917F2E}">
      <dgm:prSet/>
      <dgm:spPr/>
      <dgm:t>
        <a:bodyPr/>
        <a:lstStyle/>
        <a:p>
          <a:pPr algn="ctr">
            <a:buFontTx/>
            <a:buNone/>
          </a:pPr>
          <a:r>
            <a:rPr lang="en-US" dirty="0"/>
            <a:t>$150,000</a:t>
          </a:r>
        </a:p>
      </dgm:t>
    </dgm:pt>
    <dgm:pt modelId="{DB23D72B-B078-418D-989C-02BDC9EF46F4}" type="parTrans" cxnId="{EAEDC28E-9BF1-4CC0-B0DA-309984C93D89}">
      <dgm:prSet/>
      <dgm:spPr/>
      <dgm:t>
        <a:bodyPr/>
        <a:lstStyle/>
        <a:p>
          <a:endParaRPr lang="en-US"/>
        </a:p>
      </dgm:t>
    </dgm:pt>
    <dgm:pt modelId="{3294839C-BA4D-4B0A-9451-A539374446F4}" type="sibTrans" cxnId="{EAEDC28E-9BF1-4CC0-B0DA-309984C93D89}">
      <dgm:prSet/>
      <dgm:spPr/>
      <dgm:t>
        <a:bodyPr/>
        <a:lstStyle/>
        <a:p>
          <a:endParaRPr lang="en-US"/>
        </a:p>
      </dgm:t>
    </dgm:pt>
    <dgm:pt modelId="{D337AC78-DA38-4620-87A8-64738D973D75}">
      <dgm:prSet/>
      <dgm:spPr/>
      <dgm:t>
        <a:bodyPr/>
        <a:lstStyle/>
        <a:p>
          <a:pPr algn="ctr">
            <a:buFontTx/>
            <a:buNone/>
          </a:pPr>
          <a:r>
            <a:rPr lang="en-US" dirty="0"/>
            <a:t>$2,306,000</a:t>
          </a:r>
        </a:p>
      </dgm:t>
    </dgm:pt>
    <dgm:pt modelId="{70D1AA52-BE5A-46FD-A5E6-2CE8A7E807DD}" type="parTrans" cxnId="{53EFAE62-389B-4217-8025-8C8C0360129D}">
      <dgm:prSet/>
      <dgm:spPr/>
      <dgm:t>
        <a:bodyPr/>
        <a:lstStyle/>
        <a:p>
          <a:endParaRPr lang="en-US"/>
        </a:p>
      </dgm:t>
    </dgm:pt>
    <dgm:pt modelId="{18BF43E4-773B-498B-8674-01F333B6F94E}" type="sibTrans" cxnId="{53EFAE62-389B-4217-8025-8C8C0360129D}">
      <dgm:prSet/>
      <dgm:spPr/>
      <dgm:t>
        <a:bodyPr/>
        <a:lstStyle/>
        <a:p>
          <a:endParaRPr lang="en-US"/>
        </a:p>
      </dgm:t>
    </dgm:pt>
    <dgm:pt modelId="{2DBA2D78-79C0-4080-9F58-0CFC1F4083E5}">
      <dgm:prSet/>
      <dgm:spPr/>
      <dgm:t>
        <a:bodyPr/>
        <a:lstStyle/>
        <a:p>
          <a:pPr algn="ctr">
            <a:buFontTx/>
            <a:buNone/>
          </a:pPr>
          <a:r>
            <a:rPr lang="en-US" dirty="0"/>
            <a:t>12 months</a:t>
          </a:r>
        </a:p>
      </dgm:t>
    </dgm:pt>
    <dgm:pt modelId="{F4C0CEAF-0FBA-48FE-BA22-6E1BDCDA425E}" type="parTrans" cxnId="{637E3D70-7054-492C-B061-521079849711}">
      <dgm:prSet/>
      <dgm:spPr/>
      <dgm:t>
        <a:bodyPr/>
        <a:lstStyle/>
        <a:p>
          <a:endParaRPr lang="en-US"/>
        </a:p>
      </dgm:t>
    </dgm:pt>
    <dgm:pt modelId="{A3FE9B03-1BD5-4547-84C1-3EFAFB004A5A}" type="sibTrans" cxnId="{637E3D70-7054-492C-B061-521079849711}">
      <dgm:prSet/>
      <dgm:spPr/>
      <dgm:t>
        <a:bodyPr/>
        <a:lstStyle/>
        <a:p>
          <a:endParaRPr lang="en-US"/>
        </a:p>
      </dgm:t>
    </dgm:pt>
    <dgm:pt modelId="{392C3B9E-8FE9-4F84-B494-1A7059E60E20}" type="pres">
      <dgm:prSet presAssocID="{A4F88784-8345-4366-ACE3-D6E53442777F}" presName="Name0" presStyleCnt="0">
        <dgm:presLayoutVars>
          <dgm:dir/>
          <dgm:animLvl val="lvl"/>
          <dgm:resizeHandles val="exact"/>
        </dgm:presLayoutVars>
      </dgm:prSet>
      <dgm:spPr/>
    </dgm:pt>
    <dgm:pt modelId="{01991327-7D30-46BC-99F7-C6ABFED958AC}" type="pres">
      <dgm:prSet presAssocID="{709166CE-FD60-4C9C-A5AA-A62FA6B26826}" presName="composite" presStyleCnt="0"/>
      <dgm:spPr/>
    </dgm:pt>
    <dgm:pt modelId="{94056355-B830-4AFC-B809-B2B9D73C6586}" type="pres">
      <dgm:prSet presAssocID="{709166CE-FD60-4C9C-A5AA-A62FA6B26826}" presName="parTx" presStyleLbl="alignNode1" presStyleIdx="0" presStyleCnt="3">
        <dgm:presLayoutVars>
          <dgm:chMax val="0"/>
          <dgm:chPref val="0"/>
          <dgm:bulletEnabled val="1"/>
        </dgm:presLayoutVars>
      </dgm:prSet>
      <dgm:spPr/>
    </dgm:pt>
    <dgm:pt modelId="{D54006B6-AA7E-4BCC-806D-69410F87352E}" type="pres">
      <dgm:prSet presAssocID="{709166CE-FD60-4C9C-A5AA-A62FA6B26826}" presName="desTx" presStyleLbl="alignAccFollowNode1" presStyleIdx="0" presStyleCnt="3">
        <dgm:presLayoutVars>
          <dgm:bulletEnabled val="1"/>
        </dgm:presLayoutVars>
      </dgm:prSet>
      <dgm:spPr/>
    </dgm:pt>
    <dgm:pt modelId="{19104F9A-1C6A-4C5F-8E8D-DC695DBCD395}" type="pres">
      <dgm:prSet presAssocID="{0C7A7E3E-310E-4775-98BE-0C571F7B05B6}" presName="space" presStyleCnt="0"/>
      <dgm:spPr/>
    </dgm:pt>
    <dgm:pt modelId="{B7B3CA61-094A-4F4D-9A75-7B31A320D0A9}" type="pres">
      <dgm:prSet presAssocID="{2618B2DE-30CD-4D9E-9C46-F10C049874FD}" presName="composite" presStyleCnt="0"/>
      <dgm:spPr/>
    </dgm:pt>
    <dgm:pt modelId="{800909B3-6667-4EE8-BA2E-43A6559B4A81}" type="pres">
      <dgm:prSet presAssocID="{2618B2DE-30CD-4D9E-9C46-F10C049874FD}" presName="parTx" presStyleLbl="alignNode1" presStyleIdx="1" presStyleCnt="3">
        <dgm:presLayoutVars>
          <dgm:chMax val="0"/>
          <dgm:chPref val="0"/>
          <dgm:bulletEnabled val="1"/>
        </dgm:presLayoutVars>
      </dgm:prSet>
      <dgm:spPr/>
    </dgm:pt>
    <dgm:pt modelId="{58F6ABBF-3C54-4361-B0BA-664475A25008}" type="pres">
      <dgm:prSet presAssocID="{2618B2DE-30CD-4D9E-9C46-F10C049874FD}" presName="desTx" presStyleLbl="alignAccFollowNode1" presStyleIdx="1" presStyleCnt="3">
        <dgm:presLayoutVars>
          <dgm:bulletEnabled val="1"/>
        </dgm:presLayoutVars>
      </dgm:prSet>
      <dgm:spPr/>
    </dgm:pt>
    <dgm:pt modelId="{D537FA3D-047D-4660-A44D-D65C5EABD886}" type="pres">
      <dgm:prSet presAssocID="{9EF7FCB9-6777-4348-AA44-D20478DF63B5}" presName="space" presStyleCnt="0"/>
      <dgm:spPr/>
    </dgm:pt>
    <dgm:pt modelId="{24D85F8A-B258-425B-BE99-1986E1C44ECE}" type="pres">
      <dgm:prSet presAssocID="{D827351A-0C17-478A-B6A0-489A2AC4415F}" presName="composite" presStyleCnt="0"/>
      <dgm:spPr/>
    </dgm:pt>
    <dgm:pt modelId="{88C5DC96-6DBB-4266-BBF6-25DC0D58579D}" type="pres">
      <dgm:prSet presAssocID="{D827351A-0C17-478A-B6A0-489A2AC4415F}" presName="parTx" presStyleLbl="alignNode1" presStyleIdx="2" presStyleCnt="3">
        <dgm:presLayoutVars>
          <dgm:chMax val="0"/>
          <dgm:chPref val="0"/>
          <dgm:bulletEnabled val="1"/>
        </dgm:presLayoutVars>
      </dgm:prSet>
      <dgm:spPr/>
    </dgm:pt>
    <dgm:pt modelId="{9821E950-A5CD-4C0A-AE15-E89F8A362D4E}" type="pres">
      <dgm:prSet presAssocID="{D827351A-0C17-478A-B6A0-489A2AC4415F}" presName="desTx" presStyleLbl="alignAccFollowNode1" presStyleIdx="2" presStyleCnt="3">
        <dgm:presLayoutVars>
          <dgm:bulletEnabled val="1"/>
        </dgm:presLayoutVars>
      </dgm:prSet>
      <dgm:spPr/>
    </dgm:pt>
  </dgm:ptLst>
  <dgm:cxnLst>
    <dgm:cxn modelId="{F5C0C305-0185-4F9B-A95D-27E4B8A870C6}" type="presOf" srcId="{D337AC78-DA38-4620-87A8-64738D973D75}" destId="{58F6ABBF-3C54-4361-B0BA-664475A25008}" srcOrd="0" destOrd="0" presId="urn:microsoft.com/office/officeart/2005/8/layout/hList1"/>
    <dgm:cxn modelId="{8EC6E506-17A7-45DC-90F6-87FE22485074}" type="presOf" srcId="{709166CE-FD60-4C9C-A5AA-A62FA6B26826}" destId="{94056355-B830-4AFC-B809-B2B9D73C6586}" srcOrd="0" destOrd="0" presId="urn:microsoft.com/office/officeart/2005/8/layout/hList1"/>
    <dgm:cxn modelId="{B45BF631-0A36-4ED4-80D0-64020F37218D}" type="presOf" srcId="{E98EB019-8EAC-4688-B3F8-B67E2C917F2E}" destId="{D54006B6-AA7E-4BCC-806D-69410F87352E}" srcOrd="0" destOrd="0" presId="urn:microsoft.com/office/officeart/2005/8/layout/hList1"/>
    <dgm:cxn modelId="{4F883A3E-514A-4B92-9EFD-C35253F4FA4E}" type="presOf" srcId="{A4F88784-8345-4366-ACE3-D6E53442777F}" destId="{392C3B9E-8FE9-4F84-B494-1A7059E60E20}" srcOrd="0" destOrd="0" presId="urn:microsoft.com/office/officeart/2005/8/layout/hList1"/>
    <dgm:cxn modelId="{1C940040-3B8D-4889-8091-77D9183024BF}" srcId="{A4F88784-8345-4366-ACE3-D6E53442777F}" destId="{709166CE-FD60-4C9C-A5AA-A62FA6B26826}" srcOrd="0" destOrd="0" parTransId="{729DF768-F516-4911-8AAF-F8C5BD086783}" sibTransId="{0C7A7E3E-310E-4775-98BE-0C571F7B05B6}"/>
    <dgm:cxn modelId="{4CDF3C42-B99F-4F3C-854A-E21494A3CA9C}" type="presOf" srcId="{2DBA2D78-79C0-4080-9F58-0CFC1F4083E5}" destId="{9821E950-A5CD-4C0A-AE15-E89F8A362D4E}" srcOrd="0" destOrd="0" presId="urn:microsoft.com/office/officeart/2005/8/layout/hList1"/>
    <dgm:cxn modelId="{53EFAE62-389B-4217-8025-8C8C0360129D}" srcId="{2618B2DE-30CD-4D9E-9C46-F10C049874FD}" destId="{D337AC78-DA38-4620-87A8-64738D973D75}" srcOrd="0" destOrd="0" parTransId="{70D1AA52-BE5A-46FD-A5E6-2CE8A7E807DD}" sibTransId="{18BF43E4-773B-498B-8674-01F333B6F94E}"/>
    <dgm:cxn modelId="{637E3D70-7054-492C-B061-521079849711}" srcId="{D827351A-0C17-478A-B6A0-489A2AC4415F}" destId="{2DBA2D78-79C0-4080-9F58-0CFC1F4083E5}" srcOrd="0" destOrd="0" parTransId="{F4C0CEAF-0FBA-48FE-BA22-6E1BDCDA425E}" sibTransId="{A3FE9B03-1BD5-4547-84C1-3EFAFB004A5A}"/>
    <dgm:cxn modelId="{56D06884-2163-4DFF-AFA6-005F8EEAC5E9}" type="presOf" srcId="{2618B2DE-30CD-4D9E-9C46-F10C049874FD}" destId="{800909B3-6667-4EE8-BA2E-43A6559B4A81}" srcOrd="0" destOrd="0" presId="urn:microsoft.com/office/officeart/2005/8/layout/hList1"/>
    <dgm:cxn modelId="{EAEDC28E-9BF1-4CC0-B0DA-309984C93D89}" srcId="{709166CE-FD60-4C9C-A5AA-A62FA6B26826}" destId="{E98EB019-8EAC-4688-B3F8-B67E2C917F2E}" srcOrd="0" destOrd="0" parTransId="{DB23D72B-B078-418D-989C-02BDC9EF46F4}" sibTransId="{3294839C-BA4D-4B0A-9451-A539374446F4}"/>
    <dgm:cxn modelId="{9FA80FC7-F56A-4CCA-B1D5-099BFA5C7077}" type="presOf" srcId="{D827351A-0C17-478A-B6A0-489A2AC4415F}" destId="{88C5DC96-6DBB-4266-BBF6-25DC0D58579D}" srcOrd="0" destOrd="0" presId="urn:microsoft.com/office/officeart/2005/8/layout/hList1"/>
    <dgm:cxn modelId="{42A778E4-FECD-43E3-B334-F500378AC86A}" srcId="{A4F88784-8345-4366-ACE3-D6E53442777F}" destId="{2618B2DE-30CD-4D9E-9C46-F10C049874FD}" srcOrd="1" destOrd="0" parTransId="{9D4A860E-0851-4264-B950-AD64CA453C2F}" sibTransId="{9EF7FCB9-6777-4348-AA44-D20478DF63B5}"/>
    <dgm:cxn modelId="{7FA280EB-2719-4638-8BD9-7E91875D0961}" srcId="{A4F88784-8345-4366-ACE3-D6E53442777F}" destId="{D827351A-0C17-478A-B6A0-489A2AC4415F}" srcOrd="2" destOrd="0" parTransId="{0EDFCDCC-E65A-46B3-AC0A-0BA4DFBC7A80}" sibTransId="{8D459FF8-00E3-4ECA-ADA6-13B3A984AA68}"/>
    <dgm:cxn modelId="{C755D431-65A4-46BF-82B1-4FDC7D25EA16}" type="presParOf" srcId="{392C3B9E-8FE9-4F84-B494-1A7059E60E20}" destId="{01991327-7D30-46BC-99F7-C6ABFED958AC}" srcOrd="0" destOrd="0" presId="urn:microsoft.com/office/officeart/2005/8/layout/hList1"/>
    <dgm:cxn modelId="{99AC458C-6F41-47B4-B940-B0D9DD72BD2D}" type="presParOf" srcId="{01991327-7D30-46BC-99F7-C6ABFED958AC}" destId="{94056355-B830-4AFC-B809-B2B9D73C6586}" srcOrd="0" destOrd="0" presId="urn:microsoft.com/office/officeart/2005/8/layout/hList1"/>
    <dgm:cxn modelId="{A45CD472-7977-4F48-A6C7-67DF27C2FD54}" type="presParOf" srcId="{01991327-7D30-46BC-99F7-C6ABFED958AC}" destId="{D54006B6-AA7E-4BCC-806D-69410F87352E}" srcOrd="1" destOrd="0" presId="urn:microsoft.com/office/officeart/2005/8/layout/hList1"/>
    <dgm:cxn modelId="{7AB6220E-D988-4E05-8A53-20E3F51DD08C}" type="presParOf" srcId="{392C3B9E-8FE9-4F84-B494-1A7059E60E20}" destId="{19104F9A-1C6A-4C5F-8E8D-DC695DBCD395}" srcOrd="1" destOrd="0" presId="urn:microsoft.com/office/officeart/2005/8/layout/hList1"/>
    <dgm:cxn modelId="{A8D5B2CE-C3A1-4220-9EE6-29E9791B31E4}" type="presParOf" srcId="{392C3B9E-8FE9-4F84-B494-1A7059E60E20}" destId="{B7B3CA61-094A-4F4D-9A75-7B31A320D0A9}" srcOrd="2" destOrd="0" presId="urn:microsoft.com/office/officeart/2005/8/layout/hList1"/>
    <dgm:cxn modelId="{27A18AD4-D041-4C7F-95B1-C8708850801F}" type="presParOf" srcId="{B7B3CA61-094A-4F4D-9A75-7B31A320D0A9}" destId="{800909B3-6667-4EE8-BA2E-43A6559B4A81}" srcOrd="0" destOrd="0" presId="urn:microsoft.com/office/officeart/2005/8/layout/hList1"/>
    <dgm:cxn modelId="{38184A6B-CF75-49C6-A057-B7CFFE41301C}" type="presParOf" srcId="{B7B3CA61-094A-4F4D-9A75-7B31A320D0A9}" destId="{58F6ABBF-3C54-4361-B0BA-664475A25008}" srcOrd="1" destOrd="0" presId="urn:microsoft.com/office/officeart/2005/8/layout/hList1"/>
    <dgm:cxn modelId="{9A2698EE-AE43-4644-BF64-C2FA47F01902}" type="presParOf" srcId="{392C3B9E-8FE9-4F84-B494-1A7059E60E20}" destId="{D537FA3D-047D-4660-A44D-D65C5EABD886}" srcOrd="3" destOrd="0" presId="urn:microsoft.com/office/officeart/2005/8/layout/hList1"/>
    <dgm:cxn modelId="{D2F677DF-9F70-48E7-808F-9C8434B827DB}" type="presParOf" srcId="{392C3B9E-8FE9-4F84-B494-1A7059E60E20}" destId="{24D85F8A-B258-425B-BE99-1986E1C44ECE}" srcOrd="4" destOrd="0" presId="urn:microsoft.com/office/officeart/2005/8/layout/hList1"/>
    <dgm:cxn modelId="{42093B76-8907-4603-B65D-558DDA3E22B1}" type="presParOf" srcId="{24D85F8A-B258-425B-BE99-1986E1C44ECE}" destId="{88C5DC96-6DBB-4266-BBF6-25DC0D58579D}" srcOrd="0" destOrd="0" presId="urn:microsoft.com/office/officeart/2005/8/layout/hList1"/>
    <dgm:cxn modelId="{2FDABE1C-F593-48FF-B110-390BAA250BE3}" type="presParOf" srcId="{24D85F8A-B258-425B-BE99-1986E1C44ECE}" destId="{9821E950-A5CD-4C0A-AE15-E89F8A362D4E}"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4F61CE9-28A1-44CB-A6F8-097121016D8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894960BE-A294-4E39-8C68-A5441BBA61F3}">
      <dgm:prSet/>
      <dgm:spPr>
        <a:solidFill>
          <a:srgbClr val="002060"/>
        </a:solidFill>
      </dgm:spPr>
      <dgm:t>
        <a:bodyPr/>
        <a:lstStyle/>
        <a:p>
          <a:r>
            <a:rPr lang="en-US" dirty="0"/>
            <a:t>United States vs. Carl Zaglin, Also Marchena, and Francisco Cosenza</a:t>
          </a:r>
        </a:p>
      </dgm:t>
    </dgm:pt>
    <dgm:pt modelId="{FA394590-CF67-44E6-A0BE-A8F0EEFC0397}" type="parTrans" cxnId="{F5C724A9-835B-41B3-8515-BBD66B3034BC}">
      <dgm:prSet/>
      <dgm:spPr/>
      <dgm:t>
        <a:bodyPr/>
        <a:lstStyle/>
        <a:p>
          <a:endParaRPr lang="en-US"/>
        </a:p>
      </dgm:t>
    </dgm:pt>
    <dgm:pt modelId="{1F0BE620-0F77-4C62-8D17-870A8A97B6A1}" type="sibTrans" cxnId="{F5C724A9-835B-41B3-8515-BBD66B3034BC}">
      <dgm:prSet/>
      <dgm:spPr/>
      <dgm:t>
        <a:bodyPr/>
        <a:lstStyle/>
        <a:p>
          <a:endParaRPr lang="en-US"/>
        </a:p>
      </dgm:t>
    </dgm:pt>
    <dgm:pt modelId="{7C750530-F6DF-4013-BB91-F8749161142B}">
      <dgm:prSet/>
      <dgm:spPr>
        <a:solidFill>
          <a:srgbClr val="002060"/>
        </a:solidFill>
      </dgm:spPr>
      <dgm:t>
        <a:bodyPr/>
        <a:lstStyle/>
        <a:p>
          <a:r>
            <a:rPr lang="en-US" dirty="0"/>
            <a:t>Lifecore Biomedical, Inc.</a:t>
          </a:r>
        </a:p>
      </dgm:t>
    </dgm:pt>
    <dgm:pt modelId="{2F2083BD-5B2B-4E0B-BD8A-B12FF95E0A16}" type="parTrans" cxnId="{57149631-E55E-4B43-9558-B01870862250}">
      <dgm:prSet/>
      <dgm:spPr/>
      <dgm:t>
        <a:bodyPr/>
        <a:lstStyle/>
        <a:p>
          <a:endParaRPr lang="en-US"/>
        </a:p>
      </dgm:t>
    </dgm:pt>
    <dgm:pt modelId="{8903293C-7F9F-4974-8058-46097B2E4991}" type="sibTrans" cxnId="{57149631-E55E-4B43-9558-B01870862250}">
      <dgm:prSet/>
      <dgm:spPr/>
      <dgm:t>
        <a:bodyPr/>
        <a:lstStyle/>
        <a:p>
          <a:endParaRPr lang="en-US"/>
        </a:p>
      </dgm:t>
    </dgm:pt>
    <dgm:pt modelId="{776BBED0-803F-4CEE-B594-CF3990979C70}">
      <dgm:prSet/>
      <dgm:spPr>
        <a:solidFill>
          <a:srgbClr val="002060"/>
        </a:solidFill>
      </dgm:spPr>
      <dgm:t>
        <a:bodyPr/>
        <a:lstStyle/>
        <a:p>
          <a:r>
            <a:rPr lang="en-US" dirty="0"/>
            <a:t>HealthSun Health Plans, Inc.</a:t>
          </a:r>
        </a:p>
      </dgm:t>
    </dgm:pt>
    <dgm:pt modelId="{838439A4-5EB8-40FD-8C3B-BAF9B3478001}" type="parTrans" cxnId="{D4F70066-EF8D-458B-9005-FB5DA3E70FB1}">
      <dgm:prSet/>
      <dgm:spPr/>
      <dgm:t>
        <a:bodyPr/>
        <a:lstStyle/>
        <a:p>
          <a:endParaRPr lang="en-US"/>
        </a:p>
      </dgm:t>
    </dgm:pt>
    <dgm:pt modelId="{A20383FD-FF31-4A01-9A66-5586D3A684C4}" type="sibTrans" cxnId="{D4F70066-EF8D-458B-9005-FB5DA3E70FB1}">
      <dgm:prSet/>
      <dgm:spPr/>
      <dgm:t>
        <a:bodyPr/>
        <a:lstStyle/>
        <a:p>
          <a:endParaRPr lang="en-US"/>
        </a:p>
      </dgm:t>
    </dgm:pt>
    <dgm:pt modelId="{E5FA9E72-BA4E-4BDE-AE35-8D7F9886B8CC}">
      <dgm:prSet/>
      <dgm:spPr>
        <a:solidFill>
          <a:srgbClr val="002060"/>
        </a:solidFill>
      </dgm:spPr>
      <dgm:t>
        <a:bodyPr/>
        <a:lstStyle/>
        <a:p>
          <a:r>
            <a:rPr lang="en-US" dirty="0"/>
            <a:t>COVID-19 Fraud Enforcement Task Force</a:t>
          </a:r>
        </a:p>
      </dgm:t>
    </dgm:pt>
    <dgm:pt modelId="{AF47A4F5-5976-4142-964F-13037199A10A}" type="parTrans" cxnId="{8F537034-0378-4C74-A9DB-3FA242649F2C}">
      <dgm:prSet/>
      <dgm:spPr/>
      <dgm:t>
        <a:bodyPr/>
        <a:lstStyle/>
        <a:p>
          <a:endParaRPr lang="en-US"/>
        </a:p>
      </dgm:t>
    </dgm:pt>
    <dgm:pt modelId="{7DFBA08A-0B00-45DA-AF5F-69644AFA16A5}" type="sibTrans" cxnId="{8F537034-0378-4C74-A9DB-3FA242649F2C}">
      <dgm:prSet/>
      <dgm:spPr/>
      <dgm:t>
        <a:bodyPr/>
        <a:lstStyle/>
        <a:p>
          <a:endParaRPr lang="en-US"/>
        </a:p>
      </dgm:t>
    </dgm:pt>
    <dgm:pt modelId="{DD43C043-F48A-4EE9-B074-DBEC5C47EB08}" type="pres">
      <dgm:prSet presAssocID="{64F61CE9-28A1-44CB-A6F8-097121016D8C}" presName="diagram" presStyleCnt="0">
        <dgm:presLayoutVars>
          <dgm:dir/>
          <dgm:resizeHandles val="exact"/>
        </dgm:presLayoutVars>
      </dgm:prSet>
      <dgm:spPr/>
    </dgm:pt>
    <dgm:pt modelId="{B1309402-7CF4-4032-9849-0D230C362982}" type="pres">
      <dgm:prSet presAssocID="{894960BE-A294-4E39-8C68-A5441BBA61F3}" presName="node" presStyleLbl="node1" presStyleIdx="0" presStyleCnt="4">
        <dgm:presLayoutVars>
          <dgm:bulletEnabled val="1"/>
        </dgm:presLayoutVars>
      </dgm:prSet>
      <dgm:spPr/>
    </dgm:pt>
    <dgm:pt modelId="{D14CFD1F-703C-41F3-9B7A-FED403CE5535}" type="pres">
      <dgm:prSet presAssocID="{1F0BE620-0F77-4C62-8D17-870A8A97B6A1}" presName="sibTrans" presStyleCnt="0"/>
      <dgm:spPr/>
    </dgm:pt>
    <dgm:pt modelId="{DFED51E0-9508-483E-AE8C-8AE70C293349}" type="pres">
      <dgm:prSet presAssocID="{7C750530-F6DF-4013-BB91-F8749161142B}" presName="node" presStyleLbl="node1" presStyleIdx="1" presStyleCnt="4">
        <dgm:presLayoutVars>
          <dgm:bulletEnabled val="1"/>
        </dgm:presLayoutVars>
      </dgm:prSet>
      <dgm:spPr/>
    </dgm:pt>
    <dgm:pt modelId="{E57B1739-331F-4E3C-81EA-007817B90C6F}" type="pres">
      <dgm:prSet presAssocID="{8903293C-7F9F-4974-8058-46097B2E4991}" presName="sibTrans" presStyleCnt="0"/>
      <dgm:spPr/>
    </dgm:pt>
    <dgm:pt modelId="{F9DDE258-555D-4990-9592-A5742F563F51}" type="pres">
      <dgm:prSet presAssocID="{776BBED0-803F-4CEE-B594-CF3990979C70}" presName="node" presStyleLbl="node1" presStyleIdx="2" presStyleCnt="4">
        <dgm:presLayoutVars>
          <dgm:bulletEnabled val="1"/>
        </dgm:presLayoutVars>
      </dgm:prSet>
      <dgm:spPr/>
    </dgm:pt>
    <dgm:pt modelId="{BB47DCEB-8F86-4320-8FDD-7D6F173EAC0D}" type="pres">
      <dgm:prSet presAssocID="{A20383FD-FF31-4A01-9A66-5586D3A684C4}" presName="sibTrans" presStyleCnt="0"/>
      <dgm:spPr/>
    </dgm:pt>
    <dgm:pt modelId="{918F01C9-FB03-45C2-8BA6-0B2CFC307409}" type="pres">
      <dgm:prSet presAssocID="{E5FA9E72-BA4E-4BDE-AE35-8D7F9886B8CC}" presName="node" presStyleLbl="node1" presStyleIdx="3" presStyleCnt="4">
        <dgm:presLayoutVars>
          <dgm:bulletEnabled val="1"/>
        </dgm:presLayoutVars>
      </dgm:prSet>
      <dgm:spPr/>
    </dgm:pt>
  </dgm:ptLst>
  <dgm:cxnLst>
    <dgm:cxn modelId="{CED52009-6DEA-4170-93EE-6E7376623714}" type="presOf" srcId="{776BBED0-803F-4CEE-B594-CF3990979C70}" destId="{F9DDE258-555D-4990-9592-A5742F563F51}" srcOrd="0" destOrd="0" presId="urn:microsoft.com/office/officeart/2005/8/layout/default"/>
    <dgm:cxn modelId="{DE680F2A-6273-4409-91C7-BDE28C2981BC}" type="presOf" srcId="{64F61CE9-28A1-44CB-A6F8-097121016D8C}" destId="{DD43C043-F48A-4EE9-B074-DBEC5C47EB08}" srcOrd="0" destOrd="0" presId="urn:microsoft.com/office/officeart/2005/8/layout/default"/>
    <dgm:cxn modelId="{57149631-E55E-4B43-9558-B01870862250}" srcId="{64F61CE9-28A1-44CB-A6F8-097121016D8C}" destId="{7C750530-F6DF-4013-BB91-F8749161142B}" srcOrd="1" destOrd="0" parTransId="{2F2083BD-5B2B-4E0B-BD8A-B12FF95E0A16}" sibTransId="{8903293C-7F9F-4974-8058-46097B2E4991}"/>
    <dgm:cxn modelId="{8F537034-0378-4C74-A9DB-3FA242649F2C}" srcId="{64F61CE9-28A1-44CB-A6F8-097121016D8C}" destId="{E5FA9E72-BA4E-4BDE-AE35-8D7F9886B8CC}" srcOrd="3" destOrd="0" parTransId="{AF47A4F5-5976-4142-964F-13037199A10A}" sibTransId="{7DFBA08A-0B00-45DA-AF5F-69644AFA16A5}"/>
    <dgm:cxn modelId="{D4F70066-EF8D-458B-9005-FB5DA3E70FB1}" srcId="{64F61CE9-28A1-44CB-A6F8-097121016D8C}" destId="{776BBED0-803F-4CEE-B594-CF3990979C70}" srcOrd="2" destOrd="0" parTransId="{838439A4-5EB8-40FD-8C3B-BAF9B3478001}" sibTransId="{A20383FD-FF31-4A01-9A66-5586D3A684C4}"/>
    <dgm:cxn modelId="{572FAE7A-78E3-41C1-AEBF-5B96FA3F888D}" type="presOf" srcId="{7C750530-F6DF-4013-BB91-F8749161142B}" destId="{DFED51E0-9508-483E-AE8C-8AE70C293349}" srcOrd="0" destOrd="0" presId="urn:microsoft.com/office/officeart/2005/8/layout/default"/>
    <dgm:cxn modelId="{F5C724A9-835B-41B3-8515-BBD66B3034BC}" srcId="{64F61CE9-28A1-44CB-A6F8-097121016D8C}" destId="{894960BE-A294-4E39-8C68-A5441BBA61F3}" srcOrd="0" destOrd="0" parTransId="{FA394590-CF67-44E6-A0BE-A8F0EEFC0397}" sibTransId="{1F0BE620-0F77-4C62-8D17-870A8A97B6A1}"/>
    <dgm:cxn modelId="{E0DA79E6-085C-4A14-8AF0-16F773C2E201}" type="presOf" srcId="{E5FA9E72-BA4E-4BDE-AE35-8D7F9886B8CC}" destId="{918F01C9-FB03-45C2-8BA6-0B2CFC307409}" srcOrd="0" destOrd="0" presId="urn:microsoft.com/office/officeart/2005/8/layout/default"/>
    <dgm:cxn modelId="{C12AD0F9-4051-4A9D-9C5B-0656342E6FC5}" type="presOf" srcId="{894960BE-A294-4E39-8C68-A5441BBA61F3}" destId="{B1309402-7CF4-4032-9849-0D230C362982}" srcOrd="0" destOrd="0" presId="urn:microsoft.com/office/officeart/2005/8/layout/default"/>
    <dgm:cxn modelId="{2BE72856-2C17-4F0D-BDDF-568C370C92E5}" type="presParOf" srcId="{DD43C043-F48A-4EE9-B074-DBEC5C47EB08}" destId="{B1309402-7CF4-4032-9849-0D230C362982}" srcOrd="0" destOrd="0" presId="urn:microsoft.com/office/officeart/2005/8/layout/default"/>
    <dgm:cxn modelId="{1073D0FE-206A-4CA2-AD5B-63798E46AE8D}" type="presParOf" srcId="{DD43C043-F48A-4EE9-B074-DBEC5C47EB08}" destId="{D14CFD1F-703C-41F3-9B7A-FED403CE5535}" srcOrd="1" destOrd="0" presId="urn:microsoft.com/office/officeart/2005/8/layout/default"/>
    <dgm:cxn modelId="{5E5D05FC-DCAB-422F-A49C-42F4D93CDDBC}" type="presParOf" srcId="{DD43C043-F48A-4EE9-B074-DBEC5C47EB08}" destId="{DFED51E0-9508-483E-AE8C-8AE70C293349}" srcOrd="2" destOrd="0" presId="urn:microsoft.com/office/officeart/2005/8/layout/default"/>
    <dgm:cxn modelId="{55F66E34-C0D4-4F97-B2AF-F9249DCFE852}" type="presParOf" srcId="{DD43C043-F48A-4EE9-B074-DBEC5C47EB08}" destId="{E57B1739-331F-4E3C-81EA-007817B90C6F}" srcOrd="3" destOrd="0" presId="urn:microsoft.com/office/officeart/2005/8/layout/default"/>
    <dgm:cxn modelId="{849D4A30-E1EA-4FB3-A19B-3282FAD4C7F9}" type="presParOf" srcId="{DD43C043-F48A-4EE9-B074-DBEC5C47EB08}" destId="{F9DDE258-555D-4990-9592-A5742F563F51}" srcOrd="4" destOrd="0" presId="urn:microsoft.com/office/officeart/2005/8/layout/default"/>
    <dgm:cxn modelId="{BE1B2274-EFC2-4A7D-B819-305CF4FB6A5E}" type="presParOf" srcId="{DD43C043-F48A-4EE9-B074-DBEC5C47EB08}" destId="{BB47DCEB-8F86-4320-8FDD-7D6F173EAC0D}" srcOrd="5" destOrd="0" presId="urn:microsoft.com/office/officeart/2005/8/layout/default"/>
    <dgm:cxn modelId="{65AA8A12-EC0B-4C28-AC83-28A9815D1C99}" type="presParOf" srcId="{DD43C043-F48A-4EE9-B074-DBEC5C47EB08}" destId="{918F01C9-FB03-45C2-8BA6-0B2CFC307409}"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4563863-CD12-45EA-AB62-F85C013EFD9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C32A82D6-46CC-4A8A-AF1C-CBF96B41809B}">
      <dgm:prSet/>
      <dgm:spPr>
        <a:solidFill>
          <a:srgbClr val="002060"/>
        </a:solidFill>
      </dgm:spPr>
      <dgm:t>
        <a:bodyPr/>
        <a:lstStyle/>
        <a:p>
          <a:r>
            <a:rPr lang="en-US" dirty="0"/>
            <a:t>Anti-Bribery Provisions</a:t>
          </a:r>
        </a:p>
      </dgm:t>
    </dgm:pt>
    <dgm:pt modelId="{FC5931D3-C4C4-451D-A867-38E4CDD8F1E6}" type="parTrans" cxnId="{EB729723-E199-4F5A-AAA6-B881AC1000A9}">
      <dgm:prSet/>
      <dgm:spPr/>
      <dgm:t>
        <a:bodyPr/>
        <a:lstStyle/>
        <a:p>
          <a:endParaRPr lang="en-US"/>
        </a:p>
      </dgm:t>
    </dgm:pt>
    <dgm:pt modelId="{A3738ACA-E2F2-45CD-BFBA-2DCD53351CF0}" type="sibTrans" cxnId="{EB729723-E199-4F5A-AAA6-B881AC1000A9}">
      <dgm:prSet/>
      <dgm:spPr/>
      <dgm:t>
        <a:bodyPr/>
        <a:lstStyle/>
        <a:p>
          <a:endParaRPr lang="en-US"/>
        </a:p>
      </dgm:t>
    </dgm:pt>
    <dgm:pt modelId="{4ACB9C53-0DB3-4658-86BB-9E324666B206}">
      <dgm:prSet/>
      <dgm:spPr>
        <a:solidFill>
          <a:srgbClr val="002060"/>
        </a:solidFill>
      </dgm:spPr>
      <dgm:t>
        <a:bodyPr/>
        <a:lstStyle/>
        <a:p>
          <a:r>
            <a:rPr lang="en-US" dirty="0"/>
            <a:t>Accounting Provisions</a:t>
          </a:r>
        </a:p>
      </dgm:t>
    </dgm:pt>
    <dgm:pt modelId="{961DA1A6-3D81-437A-9662-27BA10346F55}" type="parTrans" cxnId="{76D68C0A-89FF-4DDA-8562-CC4E7F18EEB6}">
      <dgm:prSet/>
      <dgm:spPr/>
      <dgm:t>
        <a:bodyPr/>
        <a:lstStyle/>
        <a:p>
          <a:endParaRPr lang="en-US"/>
        </a:p>
      </dgm:t>
    </dgm:pt>
    <dgm:pt modelId="{9873970D-0981-4CDA-88D1-1D9A09A6B61D}" type="sibTrans" cxnId="{76D68C0A-89FF-4DDA-8562-CC4E7F18EEB6}">
      <dgm:prSet/>
      <dgm:spPr/>
      <dgm:t>
        <a:bodyPr/>
        <a:lstStyle/>
        <a:p>
          <a:endParaRPr lang="en-US"/>
        </a:p>
      </dgm:t>
    </dgm:pt>
    <dgm:pt modelId="{2DD4DCD7-CAF4-44BF-8774-E0EEB0230E5F}">
      <dgm:prSet/>
      <dgm:spPr>
        <a:solidFill>
          <a:srgbClr val="002060"/>
        </a:solidFill>
      </dgm:spPr>
      <dgm:t>
        <a:bodyPr/>
        <a:lstStyle/>
        <a:p>
          <a:r>
            <a:rPr lang="en-US" dirty="0"/>
            <a:t>Jurisdiction</a:t>
          </a:r>
        </a:p>
      </dgm:t>
    </dgm:pt>
    <dgm:pt modelId="{EB0821E1-FD00-40E8-824F-1F134ED37423}" type="parTrans" cxnId="{4AD48D15-D51C-4694-8540-51B2792605C2}">
      <dgm:prSet/>
      <dgm:spPr/>
      <dgm:t>
        <a:bodyPr/>
        <a:lstStyle/>
        <a:p>
          <a:endParaRPr lang="en-US"/>
        </a:p>
      </dgm:t>
    </dgm:pt>
    <dgm:pt modelId="{A860D65F-B514-481E-A57F-6FD7344E9994}" type="sibTrans" cxnId="{4AD48D15-D51C-4694-8540-51B2792605C2}">
      <dgm:prSet/>
      <dgm:spPr/>
      <dgm:t>
        <a:bodyPr/>
        <a:lstStyle/>
        <a:p>
          <a:endParaRPr lang="en-US"/>
        </a:p>
      </dgm:t>
    </dgm:pt>
    <dgm:pt modelId="{6EC78D4C-3E3D-4F61-AAA6-3390F40C6986}">
      <dgm:prSet/>
      <dgm:spPr>
        <a:solidFill>
          <a:srgbClr val="002060"/>
        </a:solidFill>
      </dgm:spPr>
      <dgm:t>
        <a:bodyPr/>
        <a:lstStyle/>
        <a:p>
          <a:r>
            <a:rPr lang="en-US" dirty="0"/>
            <a:t>Entities Covered</a:t>
          </a:r>
        </a:p>
      </dgm:t>
    </dgm:pt>
    <dgm:pt modelId="{917AF435-C249-47A2-9EC4-36AF667A92DB}" type="parTrans" cxnId="{631F7CA5-CA00-4836-AA1C-FCD414DE8D38}">
      <dgm:prSet/>
      <dgm:spPr/>
      <dgm:t>
        <a:bodyPr/>
        <a:lstStyle/>
        <a:p>
          <a:endParaRPr lang="en-US"/>
        </a:p>
      </dgm:t>
    </dgm:pt>
    <dgm:pt modelId="{A60E2226-77A0-495F-902B-260A64075AB0}" type="sibTrans" cxnId="{631F7CA5-CA00-4836-AA1C-FCD414DE8D38}">
      <dgm:prSet/>
      <dgm:spPr/>
      <dgm:t>
        <a:bodyPr/>
        <a:lstStyle/>
        <a:p>
          <a:endParaRPr lang="en-US"/>
        </a:p>
      </dgm:t>
    </dgm:pt>
    <dgm:pt modelId="{8EA515EE-1412-46E0-AC19-2BA473F6E5B8}" type="pres">
      <dgm:prSet presAssocID="{F4563863-CD12-45EA-AB62-F85C013EFD95}" presName="diagram" presStyleCnt="0">
        <dgm:presLayoutVars>
          <dgm:dir/>
          <dgm:resizeHandles val="exact"/>
        </dgm:presLayoutVars>
      </dgm:prSet>
      <dgm:spPr/>
    </dgm:pt>
    <dgm:pt modelId="{F29415E2-D588-4446-830F-53D9B62CE3D3}" type="pres">
      <dgm:prSet presAssocID="{C32A82D6-46CC-4A8A-AF1C-CBF96B41809B}" presName="node" presStyleLbl="node1" presStyleIdx="0" presStyleCnt="4">
        <dgm:presLayoutVars>
          <dgm:bulletEnabled val="1"/>
        </dgm:presLayoutVars>
      </dgm:prSet>
      <dgm:spPr/>
    </dgm:pt>
    <dgm:pt modelId="{5748EDEF-830D-4F0F-ACA6-681961CA0602}" type="pres">
      <dgm:prSet presAssocID="{A3738ACA-E2F2-45CD-BFBA-2DCD53351CF0}" presName="sibTrans" presStyleCnt="0"/>
      <dgm:spPr/>
    </dgm:pt>
    <dgm:pt modelId="{3684DED6-71CC-490B-B959-D14EEC9D911D}" type="pres">
      <dgm:prSet presAssocID="{4ACB9C53-0DB3-4658-86BB-9E324666B206}" presName="node" presStyleLbl="node1" presStyleIdx="1" presStyleCnt="4">
        <dgm:presLayoutVars>
          <dgm:bulletEnabled val="1"/>
        </dgm:presLayoutVars>
      </dgm:prSet>
      <dgm:spPr/>
    </dgm:pt>
    <dgm:pt modelId="{CE528819-5A00-4FE7-B8FB-41B6D2FC017C}" type="pres">
      <dgm:prSet presAssocID="{9873970D-0981-4CDA-88D1-1D9A09A6B61D}" presName="sibTrans" presStyleCnt="0"/>
      <dgm:spPr/>
    </dgm:pt>
    <dgm:pt modelId="{6D5ED4F3-5093-4D97-9477-B9C3143D9964}" type="pres">
      <dgm:prSet presAssocID="{2DD4DCD7-CAF4-44BF-8774-E0EEB0230E5F}" presName="node" presStyleLbl="node1" presStyleIdx="2" presStyleCnt="4">
        <dgm:presLayoutVars>
          <dgm:bulletEnabled val="1"/>
        </dgm:presLayoutVars>
      </dgm:prSet>
      <dgm:spPr/>
    </dgm:pt>
    <dgm:pt modelId="{D7E6E0EE-A8F3-4BF7-80BD-72BBB7271679}" type="pres">
      <dgm:prSet presAssocID="{A860D65F-B514-481E-A57F-6FD7344E9994}" presName="sibTrans" presStyleCnt="0"/>
      <dgm:spPr/>
    </dgm:pt>
    <dgm:pt modelId="{42077332-91B8-498B-B02F-DC7A235FEC17}" type="pres">
      <dgm:prSet presAssocID="{6EC78D4C-3E3D-4F61-AAA6-3390F40C6986}" presName="node" presStyleLbl="node1" presStyleIdx="3" presStyleCnt="4">
        <dgm:presLayoutVars>
          <dgm:bulletEnabled val="1"/>
        </dgm:presLayoutVars>
      </dgm:prSet>
      <dgm:spPr/>
    </dgm:pt>
  </dgm:ptLst>
  <dgm:cxnLst>
    <dgm:cxn modelId="{D3169503-D2C9-4342-B4F9-C7A42CE6D5AD}" type="presOf" srcId="{C32A82D6-46CC-4A8A-AF1C-CBF96B41809B}" destId="{F29415E2-D588-4446-830F-53D9B62CE3D3}" srcOrd="0" destOrd="0" presId="urn:microsoft.com/office/officeart/2005/8/layout/default"/>
    <dgm:cxn modelId="{76D68C0A-89FF-4DDA-8562-CC4E7F18EEB6}" srcId="{F4563863-CD12-45EA-AB62-F85C013EFD95}" destId="{4ACB9C53-0DB3-4658-86BB-9E324666B206}" srcOrd="1" destOrd="0" parTransId="{961DA1A6-3D81-437A-9662-27BA10346F55}" sibTransId="{9873970D-0981-4CDA-88D1-1D9A09A6B61D}"/>
    <dgm:cxn modelId="{4AD48D15-D51C-4694-8540-51B2792605C2}" srcId="{F4563863-CD12-45EA-AB62-F85C013EFD95}" destId="{2DD4DCD7-CAF4-44BF-8774-E0EEB0230E5F}" srcOrd="2" destOrd="0" parTransId="{EB0821E1-FD00-40E8-824F-1F134ED37423}" sibTransId="{A860D65F-B514-481E-A57F-6FD7344E9994}"/>
    <dgm:cxn modelId="{EB729723-E199-4F5A-AAA6-B881AC1000A9}" srcId="{F4563863-CD12-45EA-AB62-F85C013EFD95}" destId="{C32A82D6-46CC-4A8A-AF1C-CBF96B41809B}" srcOrd="0" destOrd="0" parTransId="{FC5931D3-C4C4-451D-A867-38E4CDD8F1E6}" sibTransId="{A3738ACA-E2F2-45CD-BFBA-2DCD53351CF0}"/>
    <dgm:cxn modelId="{6D52AA64-7D62-4807-8A55-28567189A57D}" type="presOf" srcId="{F4563863-CD12-45EA-AB62-F85C013EFD95}" destId="{8EA515EE-1412-46E0-AC19-2BA473F6E5B8}" srcOrd="0" destOrd="0" presId="urn:microsoft.com/office/officeart/2005/8/layout/default"/>
    <dgm:cxn modelId="{B545F452-2F10-46DC-8FCF-749E52360A47}" type="presOf" srcId="{4ACB9C53-0DB3-4658-86BB-9E324666B206}" destId="{3684DED6-71CC-490B-B959-D14EEC9D911D}" srcOrd="0" destOrd="0" presId="urn:microsoft.com/office/officeart/2005/8/layout/default"/>
    <dgm:cxn modelId="{7628DB59-B568-4096-90F5-D53D869AE56E}" type="presOf" srcId="{2DD4DCD7-CAF4-44BF-8774-E0EEB0230E5F}" destId="{6D5ED4F3-5093-4D97-9477-B9C3143D9964}" srcOrd="0" destOrd="0" presId="urn:microsoft.com/office/officeart/2005/8/layout/default"/>
    <dgm:cxn modelId="{631F7CA5-CA00-4836-AA1C-FCD414DE8D38}" srcId="{F4563863-CD12-45EA-AB62-F85C013EFD95}" destId="{6EC78D4C-3E3D-4F61-AAA6-3390F40C6986}" srcOrd="3" destOrd="0" parTransId="{917AF435-C249-47A2-9EC4-36AF667A92DB}" sibTransId="{A60E2226-77A0-495F-902B-260A64075AB0}"/>
    <dgm:cxn modelId="{B07DD0FA-ECEF-432A-8A9C-6C9CF974386B}" type="presOf" srcId="{6EC78D4C-3E3D-4F61-AAA6-3390F40C6986}" destId="{42077332-91B8-498B-B02F-DC7A235FEC17}" srcOrd="0" destOrd="0" presId="urn:microsoft.com/office/officeart/2005/8/layout/default"/>
    <dgm:cxn modelId="{4496A5B7-C814-484B-93CC-6FAD3298F45B}" type="presParOf" srcId="{8EA515EE-1412-46E0-AC19-2BA473F6E5B8}" destId="{F29415E2-D588-4446-830F-53D9B62CE3D3}" srcOrd="0" destOrd="0" presId="urn:microsoft.com/office/officeart/2005/8/layout/default"/>
    <dgm:cxn modelId="{22EB0216-8838-443D-AFCE-8D058F317717}" type="presParOf" srcId="{8EA515EE-1412-46E0-AC19-2BA473F6E5B8}" destId="{5748EDEF-830D-4F0F-ACA6-681961CA0602}" srcOrd="1" destOrd="0" presId="urn:microsoft.com/office/officeart/2005/8/layout/default"/>
    <dgm:cxn modelId="{E30CDFC5-4AAF-475E-AB1C-7FD99E6CBFF3}" type="presParOf" srcId="{8EA515EE-1412-46E0-AC19-2BA473F6E5B8}" destId="{3684DED6-71CC-490B-B959-D14EEC9D911D}" srcOrd="2" destOrd="0" presId="urn:microsoft.com/office/officeart/2005/8/layout/default"/>
    <dgm:cxn modelId="{235689EC-CFE4-455B-AF66-4D4CD1CEB54D}" type="presParOf" srcId="{8EA515EE-1412-46E0-AC19-2BA473F6E5B8}" destId="{CE528819-5A00-4FE7-B8FB-41B6D2FC017C}" srcOrd="3" destOrd="0" presId="urn:microsoft.com/office/officeart/2005/8/layout/default"/>
    <dgm:cxn modelId="{727C750E-EE9C-446F-BEF7-9D333DB0F2C5}" type="presParOf" srcId="{8EA515EE-1412-46E0-AC19-2BA473F6E5B8}" destId="{6D5ED4F3-5093-4D97-9477-B9C3143D9964}" srcOrd="4" destOrd="0" presId="urn:microsoft.com/office/officeart/2005/8/layout/default"/>
    <dgm:cxn modelId="{927FE15A-CB2C-4EF9-AC3A-8D18D9859F95}" type="presParOf" srcId="{8EA515EE-1412-46E0-AC19-2BA473F6E5B8}" destId="{D7E6E0EE-A8F3-4BF7-80BD-72BBB7271679}" srcOrd="5" destOrd="0" presId="urn:microsoft.com/office/officeart/2005/8/layout/default"/>
    <dgm:cxn modelId="{E8629DF5-A0A8-43A4-9FDF-B5181C2D0F81}" type="presParOf" srcId="{8EA515EE-1412-46E0-AC19-2BA473F6E5B8}" destId="{42077332-91B8-498B-B02F-DC7A235FEC17}"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2464676-2AFE-440E-8945-A34DC41DBA41}"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7E00D0E6-FEA1-4176-8AA0-CEE64F224F04}">
      <dgm:prSet/>
      <dgm:spPr/>
      <dgm:t>
        <a:bodyPr/>
        <a:lstStyle/>
        <a:p>
          <a:pPr algn="ctr"/>
          <a:r>
            <a:rPr lang="en-US" dirty="0"/>
            <a:t>Segregation of duties</a:t>
          </a:r>
        </a:p>
      </dgm:t>
    </dgm:pt>
    <dgm:pt modelId="{47C9DD22-F7B4-4692-A2BF-1010ADB2812A}" type="parTrans" cxnId="{C558FF71-DF34-480C-A018-3BC427B36F43}">
      <dgm:prSet/>
      <dgm:spPr/>
      <dgm:t>
        <a:bodyPr/>
        <a:lstStyle/>
        <a:p>
          <a:pPr algn="ctr"/>
          <a:endParaRPr lang="en-US"/>
        </a:p>
      </dgm:t>
    </dgm:pt>
    <dgm:pt modelId="{2D7BE4F2-9129-425D-85B6-5564FB320045}" type="sibTrans" cxnId="{C558FF71-DF34-480C-A018-3BC427B36F43}">
      <dgm:prSet/>
      <dgm:spPr/>
      <dgm:t>
        <a:bodyPr/>
        <a:lstStyle/>
        <a:p>
          <a:pPr algn="ctr"/>
          <a:endParaRPr lang="en-US"/>
        </a:p>
      </dgm:t>
    </dgm:pt>
    <dgm:pt modelId="{7CC0D6D8-A417-4DD5-83CF-8DA6FE201F98}">
      <dgm:prSet/>
      <dgm:spPr/>
      <dgm:t>
        <a:bodyPr/>
        <a:lstStyle/>
        <a:p>
          <a:pPr algn="ctr"/>
          <a:r>
            <a:rPr lang="en-US" dirty="0"/>
            <a:t>Budget versus actual comparisons/investigations</a:t>
          </a:r>
        </a:p>
      </dgm:t>
    </dgm:pt>
    <dgm:pt modelId="{1E163270-4D77-4C01-963A-EADC926062DB}" type="parTrans" cxnId="{9ABFFFB3-7C7E-4806-B9D4-08E9D9A0A879}">
      <dgm:prSet/>
      <dgm:spPr/>
      <dgm:t>
        <a:bodyPr/>
        <a:lstStyle/>
        <a:p>
          <a:pPr algn="ctr"/>
          <a:endParaRPr lang="en-US"/>
        </a:p>
      </dgm:t>
    </dgm:pt>
    <dgm:pt modelId="{9FCE870F-96DF-43E7-B355-25859E1E6335}" type="sibTrans" cxnId="{9ABFFFB3-7C7E-4806-B9D4-08E9D9A0A879}">
      <dgm:prSet/>
      <dgm:spPr/>
      <dgm:t>
        <a:bodyPr/>
        <a:lstStyle/>
        <a:p>
          <a:pPr algn="ctr"/>
          <a:endParaRPr lang="en-US"/>
        </a:p>
      </dgm:t>
    </dgm:pt>
    <dgm:pt modelId="{E5D264DA-1948-4C92-87A1-834B2BE9AEE7}">
      <dgm:prSet/>
      <dgm:spPr/>
      <dgm:t>
        <a:bodyPr/>
        <a:lstStyle/>
        <a:p>
          <a:pPr algn="ctr"/>
          <a:r>
            <a:rPr lang="en-US" dirty="0"/>
            <a:t>Spot checks of purchases</a:t>
          </a:r>
        </a:p>
      </dgm:t>
    </dgm:pt>
    <dgm:pt modelId="{0700FDC6-D4B2-4604-AB94-D797D377DA51}" type="parTrans" cxnId="{32C9354E-BFD3-4276-900F-4554629C0671}">
      <dgm:prSet/>
      <dgm:spPr/>
      <dgm:t>
        <a:bodyPr/>
        <a:lstStyle/>
        <a:p>
          <a:pPr algn="ctr"/>
          <a:endParaRPr lang="en-US"/>
        </a:p>
      </dgm:t>
    </dgm:pt>
    <dgm:pt modelId="{CF6BE818-1DCD-4C1E-978E-5CD64D146D3B}" type="sibTrans" cxnId="{32C9354E-BFD3-4276-900F-4554629C0671}">
      <dgm:prSet/>
      <dgm:spPr/>
      <dgm:t>
        <a:bodyPr/>
        <a:lstStyle/>
        <a:p>
          <a:pPr algn="ctr"/>
          <a:endParaRPr lang="en-US"/>
        </a:p>
      </dgm:t>
    </dgm:pt>
    <dgm:pt modelId="{E95500BF-423E-473F-85D2-D00116B73C15}">
      <dgm:prSet/>
      <dgm:spPr/>
      <dgm:t>
        <a:bodyPr/>
        <a:lstStyle/>
        <a:p>
          <a:pPr algn="ctr"/>
          <a:r>
            <a:rPr lang="en-US" dirty="0"/>
            <a:t>Financial statement audits</a:t>
          </a:r>
        </a:p>
      </dgm:t>
    </dgm:pt>
    <dgm:pt modelId="{4B99D816-56DE-48B6-B8C9-080674064121}" type="parTrans" cxnId="{0D2AFBBD-99E1-4B17-A251-9CF10080689F}">
      <dgm:prSet/>
      <dgm:spPr/>
      <dgm:t>
        <a:bodyPr/>
        <a:lstStyle/>
        <a:p>
          <a:pPr algn="ctr"/>
          <a:endParaRPr lang="en-US"/>
        </a:p>
      </dgm:t>
    </dgm:pt>
    <dgm:pt modelId="{D6B3C76A-FDE5-4D04-8C77-0E29314D3E19}" type="sibTrans" cxnId="{0D2AFBBD-99E1-4B17-A251-9CF10080689F}">
      <dgm:prSet/>
      <dgm:spPr/>
      <dgm:t>
        <a:bodyPr/>
        <a:lstStyle/>
        <a:p>
          <a:pPr algn="ctr"/>
          <a:endParaRPr lang="en-US"/>
        </a:p>
      </dgm:t>
    </dgm:pt>
    <dgm:pt modelId="{F876D816-28A4-4E94-8BE9-F40600545649}">
      <dgm:prSet/>
      <dgm:spPr/>
      <dgm:t>
        <a:bodyPr/>
        <a:lstStyle/>
        <a:p>
          <a:pPr algn="ctr"/>
          <a:r>
            <a:rPr lang="en-US" dirty="0"/>
            <a:t>Purchasing cards</a:t>
          </a:r>
        </a:p>
      </dgm:t>
    </dgm:pt>
    <dgm:pt modelId="{4F75FCFE-4F87-4503-8564-5FC6C7C00E68}" type="parTrans" cxnId="{92746F9E-4D4C-4466-A4B9-3B6195071427}">
      <dgm:prSet/>
      <dgm:spPr/>
      <dgm:t>
        <a:bodyPr/>
        <a:lstStyle/>
        <a:p>
          <a:pPr algn="ctr"/>
          <a:endParaRPr lang="en-US"/>
        </a:p>
      </dgm:t>
    </dgm:pt>
    <dgm:pt modelId="{914952AA-DDCD-43DF-9785-F3646B761528}" type="sibTrans" cxnId="{92746F9E-4D4C-4466-A4B9-3B6195071427}">
      <dgm:prSet/>
      <dgm:spPr/>
      <dgm:t>
        <a:bodyPr/>
        <a:lstStyle/>
        <a:p>
          <a:pPr algn="ctr"/>
          <a:endParaRPr lang="en-US"/>
        </a:p>
      </dgm:t>
    </dgm:pt>
    <dgm:pt modelId="{3B909389-7938-4872-9052-7B7F2DD4D22D}">
      <dgm:prSet/>
      <dgm:spPr/>
      <dgm:t>
        <a:bodyPr/>
        <a:lstStyle/>
        <a:p>
          <a:pPr algn="ctr"/>
          <a:r>
            <a:rPr lang="en-US" dirty="0"/>
            <a:t>Data analytics</a:t>
          </a:r>
        </a:p>
      </dgm:t>
    </dgm:pt>
    <dgm:pt modelId="{E9C74196-BFAA-4D6D-A4D4-F83AB3BB1BA6}" type="parTrans" cxnId="{B6FCA93E-E742-4DE1-97E8-803FE548FB92}">
      <dgm:prSet/>
      <dgm:spPr/>
      <dgm:t>
        <a:bodyPr/>
        <a:lstStyle/>
        <a:p>
          <a:pPr algn="ctr"/>
          <a:endParaRPr lang="en-US"/>
        </a:p>
      </dgm:t>
    </dgm:pt>
    <dgm:pt modelId="{C8ACB436-65E3-4A22-9C87-9D83048F30C8}" type="sibTrans" cxnId="{B6FCA93E-E742-4DE1-97E8-803FE548FB92}">
      <dgm:prSet/>
      <dgm:spPr/>
      <dgm:t>
        <a:bodyPr/>
        <a:lstStyle/>
        <a:p>
          <a:pPr algn="ctr"/>
          <a:endParaRPr lang="en-US"/>
        </a:p>
      </dgm:t>
    </dgm:pt>
    <dgm:pt modelId="{7EC691D6-2BFE-47EB-AF7B-B8A29044E2A9}">
      <dgm:prSet/>
      <dgm:spPr/>
      <dgm:t>
        <a:bodyPr/>
        <a:lstStyle/>
        <a:p>
          <a:pPr algn="ctr"/>
          <a:r>
            <a:rPr lang="en-US" dirty="0"/>
            <a:t>Other actions?</a:t>
          </a:r>
        </a:p>
      </dgm:t>
    </dgm:pt>
    <dgm:pt modelId="{4A8A1E93-D228-494A-8ACF-507394B64C79}" type="parTrans" cxnId="{A77C141E-6646-482D-8CDD-2B1F9651F221}">
      <dgm:prSet/>
      <dgm:spPr/>
      <dgm:t>
        <a:bodyPr/>
        <a:lstStyle/>
        <a:p>
          <a:pPr algn="ctr"/>
          <a:endParaRPr lang="en-US"/>
        </a:p>
      </dgm:t>
    </dgm:pt>
    <dgm:pt modelId="{61243D75-5D96-49A3-BF94-5D333524371C}" type="sibTrans" cxnId="{A77C141E-6646-482D-8CDD-2B1F9651F221}">
      <dgm:prSet/>
      <dgm:spPr/>
      <dgm:t>
        <a:bodyPr/>
        <a:lstStyle/>
        <a:p>
          <a:pPr algn="ctr"/>
          <a:endParaRPr lang="en-US"/>
        </a:p>
      </dgm:t>
    </dgm:pt>
    <dgm:pt modelId="{55B7381E-C596-4382-98D4-C49622477CDA}" type="pres">
      <dgm:prSet presAssocID="{D2464676-2AFE-440E-8945-A34DC41DBA41}" presName="vert0" presStyleCnt="0">
        <dgm:presLayoutVars>
          <dgm:dir/>
          <dgm:animOne val="branch"/>
          <dgm:animLvl val="lvl"/>
        </dgm:presLayoutVars>
      </dgm:prSet>
      <dgm:spPr/>
    </dgm:pt>
    <dgm:pt modelId="{434B5E4E-8519-4CCA-91BA-A2F5DD36C8B5}" type="pres">
      <dgm:prSet presAssocID="{7E00D0E6-FEA1-4176-8AA0-CEE64F224F04}" presName="thickLine" presStyleLbl="alignNode1" presStyleIdx="0" presStyleCnt="7"/>
      <dgm:spPr/>
    </dgm:pt>
    <dgm:pt modelId="{AD8F4E94-A676-47CA-984D-5FBAD13C32EA}" type="pres">
      <dgm:prSet presAssocID="{7E00D0E6-FEA1-4176-8AA0-CEE64F224F04}" presName="horz1" presStyleCnt="0"/>
      <dgm:spPr/>
    </dgm:pt>
    <dgm:pt modelId="{1A8FA27E-957F-46C5-8836-BE7F909F6428}" type="pres">
      <dgm:prSet presAssocID="{7E00D0E6-FEA1-4176-8AA0-CEE64F224F04}" presName="tx1" presStyleLbl="revTx" presStyleIdx="0" presStyleCnt="7"/>
      <dgm:spPr/>
    </dgm:pt>
    <dgm:pt modelId="{7AEBA260-B67B-431B-883E-4C0DE8539EAA}" type="pres">
      <dgm:prSet presAssocID="{7E00D0E6-FEA1-4176-8AA0-CEE64F224F04}" presName="vert1" presStyleCnt="0"/>
      <dgm:spPr/>
    </dgm:pt>
    <dgm:pt modelId="{C14F2F6D-A81B-441D-9A37-E7FA1EA9C211}" type="pres">
      <dgm:prSet presAssocID="{7CC0D6D8-A417-4DD5-83CF-8DA6FE201F98}" presName="thickLine" presStyleLbl="alignNode1" presStyleIdx="1" presStyleCnt="7"/>
      <dgm:spPr/>
    </dgm:pt>
    <dgm:pt modelId="{635C0317-E319-4F36-B7C2-B7B3834DB8F6}" type="pres">
      <dgm:prSet presAssocID="{7CC0D6D8-A417-4DD5-83CF-8DA6FE201F98}" presName="horz1" presStyleCnt="0"/>
      <dgm:spPr/>
    </dgm:pt>
    <dgm:pt modelId="{84F0EE8F-C444-4558-895F-CB78FC86891A}" type="pres">
      <dgm:prSet presAssocID="{7CC0D6D8-A417-4DD5-83CF-8DA6FE201F98}" presName="tx1" presStyleLbl="revTx" presStyleIdx="1" presStyleCnt="7"/>
      <dgm:spPr/>
    </dgm:pt>
    <dgm:pt modelId="{19D71566-D01C-47F2-80F3-8200F5633BFF}" type="pres">
      <dgm:prSet presAssocID="{7CC0D6D8-A417-4DD5-83CF-8DA6FE201F98}" presName="vert1" presStyleCnt="0"/>
      <dgm:spPr/>
    </dgm:pt>
    <dgm:pt modelId="{6178B25E-F753-4494-87CD-691CC949EC8A}" type="pres">
      <dgm:prSet presAssocID="{E5D264DA-1948-4C92-87A1-834B2BE9AEE7}" presName="thickLine" presStyleLbl="alignNode1" presStyleIdx="2" presStyleCnt="7"/>
      <dgm:spPr/>
    </dgm:pt>
    <dgm:pt modelId="{88E77850-5A4A-4D22-AE30-F6219613B459}" type="pres">
      <dgm:prSet presAssocID="{E5D264DA-1948-4C92-87A1-834B2BE9AEE7}" presName="horz1" presStyleCnt="0"/>
      <dgm:spPr/>
    </dgm:pt>
    <dgm:pt modelId="{CAFF93B5-90B6-494C-B5F1-4E0A6462C118}" type="pres">
      <dgm:prSet presAssocID="{E5D264DA-1948-4C92-87A1-834B2BE9AEE7}" presName="tx1" presStyleLbl="revTx" presStyleIdx="2" presStyleCnt="7"/>
      <dgm:spPr/>
    </dgm:pt>
    <dgm:pt modelId="{46945892-F93D-4BE0-BF07-DAD53EAFF327}" type="pres">
      <dgm:prSet presAssocID="{E5D264DA-1948-4C92-87A1-834B2BE9AEE7}" presName="vert1" presStyleCnt="0"/>
      <dgm:spPr/>
    </dgm:pt>
    <dgm:pt modelId="{FE079E9A-8011-4816-B089-BF9AE6814788}" type="pres">
      <dgm:prSet presAssocID="{E95500BF-423E-473F-85D2-D00116B73C15}" presName="thickLine" presStyleLbl="alignNode1" presStyleIdx="3" presStyleCnt="7"/>
      <dgm:spPr/>
    </dgm:pt>
    <dgm:pt modelId="{5D6D0B5C-1E31-4D2A-8901-A4C19B9317FA}" type="pres">
      <dgm:prSet presAssocID="{E95500BF-423E-473F-85D2-D00116B73C15}" presName="horz1" presStyleCnt="0"/>
      <dgm:spPr/>
    </dgm:pt>
    <dgm:pt modelId="{BA8A063C-83DC-4CC9-BE77-6E4945040C19}" type="pres">
      <dgm:prSet presAssocID="{E95500BF-423E-473F-85D2-D00116B73C15}" presName="tx1" presStyleLbl="revTx" presStyleIdx="3" presStyleCnt="7"/>
      <dgm:spPr/>
    </dgm:pt>
    <dgm:pt modelId="{2DEE67AD-A7ED-428B-8A73-44EAABC49C5F}" type="pres">
      <dgm:prSet presAssocID="{E95500BF-423E-473F-85D2-D00116B73C15}" presName="vert1" presStyleCnt="0"/>
      <dgm:spPr/>
    </dgm:pt>
    <dgm:pt modelId="{5E9CCFC3-AE39-4603-932B-C2AAA4A67728}" type="pres">
      <dgm:prSet presAssocID="{F876D816-28A4-4E94-8BE9-F40600545649}" presName="thickLine" presStyleLbl="alignNode1" presStyleIdx="4" presStyleCnt="7"/>
      <dgm:spPr/>
    </dgm:pt>
    <dgm:pt modelId="{390A89A7-98DA-40A4-AD68-4BCE63842631}" type="pres">
      <dgm:prSet presAssocID="{F876D816-28A4-4E94-8BE9-F40600545649}" presName="horz1" presStyleCnt="0"/>
      <dgm:spPr/>
    </dgm:pt>
    <dgm:pt modelId="{19E27C1F-3096-4E55-9496-34197007E6A6}" type="pres">
      <dgm:prSet presAssocID="{F876D816-28A4-4E94-8BE9-F40600545649}" presName="tx1" presStyleLbl="revTx" presStyleIdx="4" presStyleCnt="7"/>
      <dgm:spPr/>
    </dgm:pt>
    <dgm:pt modelId="{136442A2-108E-434C-908B-C45004EB2FAD}" type="pres">
      <dgm:prSet presAssocID="{F876D816-28A4-4E94-8BE9-F40600545649}" presName="vert1" presStyleCnt="0"/>
      <dgm:spPr/>
    </dgm:pt>
    <dgm:pt modelId="{F8F863E6-7054-45CC-A29C-A76C7230FC25}" type="pres">
      <dgm:prSet presAssocID="{3B909389-7938-4872-9052-7B7F2DD4D22D}" presName="thickLine" presStyleLbl="alignNode1" presStyleIdx="5" presStyleCnt="7"/>
      <dgm:spPr/>
    </dgm:pt>
    <dgm:pt modelId="{44CA51F8-EECB-4E2B-99E5-F9B3794385D7}" type="pres">
      <dgm:prSet presAssocID="{3B909389-7938-4872-9052-7B7F2DD4D22D}" presName="horz1" presStyleCnt="0"/>
      <dgm:spPr/>
    </dgm:pt>
    <dgm:pt modelId="{6082E167-1DD2-4530-A5C7-415BA00C1737}" type="pres">
      <dgm:prSet presAssocID="{3B909389-7938-4872-9052-7B7F2DD4D22D}" presName="tx1" presStyleLbl="revTx" presStyleIdx="5" presStyleCnt="7"/>
      <dgm:spPr/>
    </dgm:pt>
    <dgm:pt modelId="{59C6F4B6-E06C-4066-AAA8-A494CED372B3}" type="pres">
      <dgm:prSet presAssocID="{3B909389-7938-4872-9052-7B7F2DD4D22D}" presName="vert1" presStyleCnt="0"/>
      <dgm:spPr/>
    </dgm:pt>
    <dgm:pt modelId="{A302532F-D857-4486-A8E1-D9C3069725AA}" type="pres">
      <dgm:prSet presAssocID="{7EC691D6-2BFE-47EB-AF7B-B8A29044E2A9}" presName="thickLine" presStyleLbl="alignNode1" presStyleIdx="6" presStyleCnt="7"/>
      <dgm:spPr/>
    </dgm:pt>
    <dgm:pt modelId="{4A519C55-515E-4E49-9787-05EF21333ED4}" type="pres">
      <dgm:prSet presAssocID="{7EC691D6-2BFE-47EB-AF7B-B8A29044E2A9}" presName="horz1" presStyleCnt="0"/>
      <dgm:spPr/>
    </dgm:pt>
    <dgm:pt modelId="{C6D04420-ADC0-43D6-BFF0-3C9E32B98D98}" type="pres">
      <dgm:prSet presAssocID="{7EC691D6-2BFE-47EB-AF7B-B8A29044E2A9}" presName="tx1" presStyleLbl="revTx" presStyleIdx="6" presStyleCnt="7"/>
      <dgm:spPr/>
    </dgm:pt>
    <dgm:pt modelId="{29391CC0-CFCE-4A62-AE30-63841191F238}" type="pres">
      <dgm:prSet presAssocID="{7EC691D6-2BFE-47EB-AF7B-B8A29044E2A9}" presName="vert1" presStyleCnt="0"/>
      <dgm:spPr/>
    </dgm:pt>
  </dgm:ptLst>
  <dgm:cxnLst>
    <dgm:cxn modelId="{E0027A06-6D4B-4AE1-A882-1B06D255D1D4}" type="presOf" srcId="{7CC0D6D8-A417-4DD5-83CF-8DA6FE201F98}" destId="{84F0EE8F-C444-4558-895F-CB78FC86891A}" srcOrd="0" destOrd="0" presId="urn:microsoft.com/office/officeart/2008/layout/LinedList"/>
    <dgm:cxn modelId="{300E421A-6539-4553-A15F-DC201D91E967}" type="presOf" srcId="{7EC691D6-2BFE-47EB-AF7B-B8A29044E2A9}" destId="{C6D04420-ADC0-43D6-BFF0-3C9E32B98D98}" srcOrd="0" destOrd="0" presId="urn:microsoft.com/office/officeart/2008/layout/LinedList"/>
    <dgm:cxn modelId="{602F751B-A963-40AC-B101-5AB3A85369EC}" type="presOf" srcId="{7E00D0E6-FEA1-4176-8AA0-CEE64F224F04}" destId="{1A8FA27E-957F-46C5-8836-BE7F909F6428}" srcOrd="0" destOrd="0" presId="urn:microsoft.com/office/officeart/2008/layout/LinedList"/>
    <dgm:cxn modelId="{A77C141E-6646-482D-8CDD-2B1F9651F221}" srcId="{D2464676-2AFE-440E-8945-A34DC41DBA41}" destId="{7EC691D6-2BFE-47EB-AF7B-B8A29044E2A9}" srcOrd="6" destOrd="0" parTransId="{4A8A1E93-D228-494A-8ACF-507394B64C79}" sibTransId="{61243D75-5D96-49A3-BF94-5D333524371C}"/>
    <dgm:cxn modelId="{B6FCA93E-E742-4DE1-97E8-803FE548FB92}" srcId="{D2464676-2AFE-440E-8945-A34DC41DBA41}" destId="{3B909389-7938-4872-9052-7B7F2DD4D22D}" srcOrd="5" destOrd="0" parTransId="{E9C74196-BFAA-4D6D-A4D4-F83AB3BB1BA6}" sibTransId="{C8ACB436-65E3-4A22-9C87-9D83048F30C8}"/>
    <dgm:cxn modelId="{4101DC5E-F303-49DE-858A-88CCBFDAD072}" type="presOf" srcId="{E95500BF-423E-473F-85D2-D00116B73C15}" destId="{BA8A063C-83DC-4CC9-BE77-6E4945040C19}" srcOrd="0" destOrd="0" presId="urn:microsoft.com/office/officeart/2008/layout/LinedList"/>
    <dgm:cxn modelId="{54DE7247-1AF7-41A1-947D-084197936D3B}" type="presOf" srcId="{F876D816-28A4-4E94-8BE9-F40600545649}" destId="{19E27C1F-3096-4E55-9496-34197007E6A6}" srcOrd="0" destOrd="0" presId="urn:microsoft.com/office/officeart/2008/layout/LinedList"/>
    <dgm:cxn modelId="{32C9354E-BFD3-4276-900F-4554629C0671}" srcId="{D2464676-2AFE-440E-8945-A34DC41DBA41}" destId="{E5D264DA-1948-4C92-87A1-834B2BE9AEE7}" srcOrd="2" destOrd="0" parTransId="{0700FDC6-D4B2-4604-AB94-D797D377DA51}" sibTransId="{CF6BE818-1DCD-4C1E-978E-5CD64D146D3B}"/>
    <dgm:cxn modelId="{C558FF71-DF34-480C-A018-3BC427B36F43}" srcId="{D2464676-2AFE-440E-8945-A34DC41DBA41}" destId="{7E00D0E6-FEA1-4176-8AA0-CEE64F224F04}" srcOrd="0" destOrd="0" parTransId="{47C9DD22-F7B4-4692-A2BF-1010ADB2812A}" sibTransId="{2D7BE4F2-9129-425D-85B6-5564FB320045}"/>
    <dgm:cxn modelId="{5341C058-FA7B-4C78-BC41-7665C6C31969}" type="presOf" srcId="{D2464676-2AFE-440E-8945-A34DC41DBA41}" destId="{55B7381E-C596-4382-98D4-C49622477CDA}" srcOrd="0" destOrd="0" presId="urn:microsoft.com/office/officeart/2008/layout/LinedList"/>
    <dgm:cxn modelId="{92746F9E-4D4C-4466-A4B9-3B6195071427}" srcId="{D2464676-2AFE-440E-8945-A34DC41DBA41}" destId="{F876D816-28A4-4E94-8BE9-F40600545649}" srcOrd="4" destOrd="0" parTransId="{4F75FCFE-4F87-4503-8564-5FC6C7C00E68}" sibTransId="{914952AA-DDCD-43DF-9785-F3646B761528}"/>
    <dgm:cxn modelId="{9ABFFFB3-7C7E-4806-B9D4-08E9D9A0A879}" srcId="{D2464676-2AFE-440E-8945-A34DC41DBA41}" destId="{7CC0D6D8-A417-4DD5-83CF-8DA6FE201F98}" srcOrd="1" destOrd="0" parTransId="{1E163270-4D77-4C01-963A-EADC926062DB}" sibTransId="{9FCE870F-96DF-43E7-B355-25859E1E6335}"/>
    <dgm:cxn modelId="{13348DB6-BB11-4812-9C48-7194F1614CAB}" type="presOf" srcId="{3B909389-7938-4872-9052-7B7F2DD4D22D}" destId="{6082E167-1DD2-4530-A5C7-415BA00C1737}" srcOrd="0" destOrd="0" presId="urn:microsoft.com/office/officeart/2008/layout/LinedList"/>
    <dgm:cxn modelId="{B2C332BC-EA1D-4B70-9101-9CEA4EB49A5D}" type="presOf" srcId="{E5D264DA-1948-4C92-87A1-834B2BE9AEE7}" destId="{CAFF93B5-90B6-494C-B5F1-4E0A6462C118}" srcOrd="0" destOrd="0" presId="urn:microsoft.com/office/officeart/2008/layout/LinedList"/>
    <dgm:cxn modelId="{0D2AFBBD-99E1-4B17-A251-9CF10080689F}" srcId="{D2464676-2AFE-440E-8945-A34DC41DBA41}" destId="{E95500BF-423E-473F-85D2-D00116B73C15}" srcOrd="3" destOrd="0" parTransId="{4B99D816-56DE-48B6-B8C9-080674064121}" sibTransId="{D6B3C76A-FDE5-4D04-8C77-0E29314D3E19}"/>
    <dgm:cxn modelId="{644D4B28-1AA8-45BD-B293-F72683AA83F8}" type="presParOf" srcId="{55B7381E-C596-4382-98D4-C49622477CDA}" destId="{434B5E4E-8519-4CCA-91BA-A2F5DD36C8B5}" srcOrd="0" destOrd="0" presId="urn:microsoft.com/office/officeart/2008/layout/LinedList"/>
    <dgm:cxn modelId="{7105606E-85E9-4357-890C-E84F7AF9CE13}" type="presParOf" srcId="{55B7381E-C596-4382-98D4-C49622477CDA}" destId="{AD8F4E94-A676-47CA-984D-5FBAD13C32EA}" srcOrd="1" destOrd="0" presId="urn:microsoft.com/office/officeart/2008/layout/LinedList"/>
    <dgm:cxn modelId="{51F92A85-7EF1-41BE-AA7D-1C8637CE1358}" type="presParOf" srcId="{AD8F4E94-A676-47CA-984D-5FBAD13C32EA}" destId="{1A8FA27E-957F-46C5-8836-BE7F909F6428}" srcOrd="0" destOrd="0" presId="urn:microsoft.com/office/officeart/2008/layout/LinedList"/>
    <dgm:cxn modelId="{46B63D3F-BE49-4DC8-A263-97C40FB2945C}" type="presParOf" srcId="{AD8F4E94-A676-47CA-984D-5FBAD13C32EA}" destId="{7AEBA260-B67B-431B-883E-4C0DE8539EAA}" srcOrd="1" destOrd="0" presId="urn:microsoft.com/office/officeart/2008/layout/LinedList"/>
    <dgm:cxn modelId="{677F1F97-4C9C-4CA6-B2AC-30B417501B6E}" type="presParOf" srcId="{55B7381E-C596-4382-98D4-C49622477CDA}" destId="{C14F2F6D-A81B-441D-9A37-E7FA1EA9C211}" srcOrd="2" destOrd="0" presId="urn:microsoft.com/office/officeart/2008/layout/LinedList"/>
    <dgm:cxn modelId="{3D8CBF02-ED7D-49A1-A7D3-A8482045343B}" type="presParOf" srcId="{55B7381E-C596-4382-98D4-C49622477CDA}" destId="{635C0317-E319-4F36-B7C2-B7B3834DB8F6}" srcOrd="3" destOrd="0" presId="urn:microsoft.com/office/officeart/2008/layout/LinedList"/>
    <dgm:cxn modelId="{8718DE45-C5AD-488D-90CB-BAEC418AD6E6}" type="presParOf" srcId="{635C0317-E319-4F36-B7C2-B7B3834DB8F6}" destId="{84F0EE8F-C444-4558-895F-CB78FC86891A}" srcOrd="0" destOrd="0" presId="urn:microsoft.com/office/officeart/2008/layout/LinedList"/>
    <dgm:cxn modelId="{559CE34B-42E2-4301-A9C4-C7D1EC40AE97}" type="presParOf" srcId="{635C0317-E319-4F36-B7C2-B7B3834DB8F6}" destId="{19D71566-D01C-47F2-80F3-8200F5633BFF}" srcOrd="1" destOrd="0" presId="urn:microsoft.com/office/officeart/2008/layout/LinedList"/>
    <dgm:cxn modelId="{075C2381-4471-4AC8-8659-4529DA54C24D}" type="presParOf" srcId="{55B7381E-C596-4382-98D4-C49622477CDA}" destId="{6178B25E-F753-4494-87CD-691CC949EC8A}" srcOrd="4" destOrd="0" presId="urn:microsoft.com/office/officeart/2008/layout/LinedList"/>
    <dgm:cxn modelId="{5752221E-8F97-4179-9144-4DE8CD24D417}" type="presParOf" srcId="{55B7381E-C596-4382-98D4-C49622477CDA}" destId="{88E77850-5A4A-4D22-AE30-F6219613B459}" srcOrd="5" destOrd="0" presId="urn:microsoft.com/office/officeart/2008/layout/LinedList"/>
    <dgm:cxn modelId="{A90F7617-D455-4112-94A1-BEE5EEC7DBC6}" type="presParOf" srcId="{88E77850-5A4A-4D22-AE30-F6219613B459}" destId="{CAFF93B5-90B6-494C-B5F1-4E0A6462C118}" srcOrd="0" destOrd="0" presId="urn:microsoft.com/office/officeart/2008/layout/LinedList"/>
    <dgm:cxn modelId="{CB30C03A-2D19-42D8-A95E-A2A426F1B843}" type="presParOf" srcId="{88E77850-5A4A-4D22-AE30-F6219613B459}" destId="{46945892-F93D-4BE0-BF07-DAD53EAFF327}" srcOrd="1" destOrd="0" presId="urn:microsoft.com/office/officeart/2008/layout/LinedList"/>
    <dgm:cxn modelId="{9309C4BA-E692-48DD-BADA-2904FF848087}" type="presParOf" srcId="{55B7381E-C596-4382-98D4-C49622477CDA}" destId="{FE079E9A-8011-4816-B089-BF9AE6814788}" srcOrd="6" destOrd="0" presId="urn:microsoft.com/office/officeart/2008/layout/LinedList"/>
    <dgm:cxn modelId="{63DE0FD6-48AF-4404-A0FD-0B46CC717639}" type="presParOf" srcId="{55B7381E-C596-4382-98D4-C49622477CDA}" destId="{5D6D0B5C-1E31-4D2A-8901-A4C19B9317FA}" srcOrd="7" destOrd="0" presId="urn:microsoft.com/office/officeart/2008/layout/LinedList"/>
    <dgm:cxn modelId="{344C577B-B2F1-4A0B-B1CE-DC5C841D4385}" type="presParOf" srcId="{5D6D0B5C-1E31-4D2A-8901-A4C19B9317FA}" destId="{BA8A063C-83DC-4CC9-BE77-6E4945040C19}" srcOrd="0" destOrd="0" presId="urn:microsoft.com/office/officeart/2008/layout/LinedList"/>
    <dgm:cxn modelId="{5A1ED95B-5D00-4270-8D0D-9C76C8A84639}" type="presParOf" srcId="{5D6D0B5C-1E31-4D2A-8901-A4C19B9317FA}" destId="{2DEE67AD-A7ED-428B-8A73-44EAABC49C5F}" srcOrd="1" destOrd="0" presId="urn:microsoft.com/office/officeart/2008/layout/LinedList"/>
    <dgm:cxn modelId="{B8A9C1D2-830A-4D96-BE99-687BF078518D}" type="presParOf" srcId="{55B7381E-C596-4382-98D4-C49622477CDA}" destId="{5E9CCFC3-AE39-4603-932B-C2AAA4A67728}" srcOrd="8" destOrd="0" presId="urn:microsoft.com/office/officeart/2008/layout/LinedList"/>
    <dgm:cxn modelId="{EBB23F16-C375-4804-81FB-98FBE95F12E8}" type="presParOf" srcId="{55B7381E-C596-4382-98D4-C49622477CDA}" destId="{390A89A7-98DA-40A4-AD68-4BCE63842631}" srcOrd="9" destOrd="0" presId="urn:microsoft.com/office/officeart/2008/layout/LinedList"/>
    <dgm:cxn modelId="{C810F758-F3C4-4195-90AF-2296A1DFFD03}" type="presParOf" srcId="{390A89A7-98DA-40A4-AD68-4BCE63842631}" destId="{19E27C1F-3096-4E55-9496-34197007E6A6}" srcOrd="0" destOrd="0" presId="urn:microsoft.com/office/officeart/2008/layout/LinedList"/>
    <dgm:cxn modelId="{A67AD992-94DC-4C9D-9FD1-E2B9F50A0553}" type="presParOf" srcId="{390A89A7-98DA-40A4-AD68-4BCE63842631}" destId="{136442A2-108E-434C-908B-C45004EB2FAD}" srcOrd="1" destOrd="0" presId="urn:microsoft.com/office/officeart/2008/layout/LinedList"/>
    <dgm:cxn modelId="{A6049BAB-6D42-4868-AC75-E17708B34034}" type="presParOf" srcId="{55B7381E-C596-4382-98D4-C49622477CDA}" destId="{F8F863E6-7054-45CC-A29C-A76C7230FC25}" srcOrd="10" destOrd="0" presId="urn:microsoft.com/office/officeart/2008/layout/LinedList"/>
    <dgm:cxn modelId="{5A093893-C745-4888-9992-786598D7A908}" type="presParOf" srcId="{55B7381E-C596-4382-98D4-C49622477CDA}" destId="{44CA51F8-EECB-4E2B-99E5-F9B3794385D7}" srcOrd="11" destOrd="0" presId="urn:microsoft.com/office/officeart/2008/layout/LinedList"/>
    <dgm:cxn modelId="{5BE9DC54-5F8E-43E9-B42C-D80E6D965239}" type="presParOf" srcId="{44CA51F8-EECB-4E2B-99E5-F9B3794385D7}" destId="{6082E167-1DD2-4530-A5C7-415BA00C1737}" srcOrd="0" destOrd="0" presId="urn:microsoft.com/office/officeart/2008/layout/LinedList"/>
    <dgm:cxn modelId="{5843CE75-9336-4D89-AB08-6AEAD9362080}" type="presParOf" srcId="{44CA51F8-EECB-4E2B-99E5-F9B3794385D7}" destId="{59C6F4B6-E06C-4066-AAA8-A494CED372B3}" srcOrd="1" destOrd="0" presId="urn:microsoft.com/office/officeart/2008/layout/LinedList"/>
    <dgm:cxn modelId="{2549DCB8-3A04-4C39-8FC1-116CFA3BC40F}" type="presParOf" srcId="{55B7381E-C596-4382-98D4-C49622477CDA}" destId="{A302532F-D857-4486-A8E1-D9C3069725AA}" srcOrd="12" destOrd="0" presId="urn:microsoft.com/office/officeart/2008/layout/LinedList"/>
    <dgm:cxn modelId="{2FC84818-7242-408E-999C-DCC5836C4530}" type="presParOf" srcId="{55B7381E-C596-4382-98D4-C49622477CDA}" destId="{4A519C55-515E-4E49-9787-05EF21333ED4}" srcOrd="13" destOrd="0" presId="urn:microsoft.com/office/officeart/2008/layout/LinedList"/>
    <dgm:cxn modelId="{85317746-A999-48C3-B13E-147C705D56C9}" type="presParOf" srcId="{4A519C55-515E-4E49-9787-05EF21333ED4}" destId="{C6D04420-ADC0-43D6-BFF0-3C9E32B98D98}" srcOrd="0" destOrd="0" presId="urn:microsoft.com/office/officeart/2008/layout/LinedList"/>
    <dgm:cxn modelId="{55D02452-F43D-40F8-9393-4B6E773A35DA}" type="presParOf" srcId="{4A519C55-515E-4E49-9787-05EF21333ED4}" destId="{29391CC0-CFCE-4A62-AE30-63841191F23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BEA0D0E-40A9-4613-A9D7-429595DD6EEC}" type="doc">
      <dgm:prSet loTypeId="urn:microsoft.com/office/officeart/2005/8/layout/bProcess3" loCatId="process" qsTypeId="urn:microsoft.com/office/officeart/2005/8/quickstyle/simple1" qsCatId="simple" csTypeId="urn:microsoft.com/office/officeart/2005/8/colors/colorful5" csCatId="colorful" phldr="1"/>
      <dgm:spPr/>
    </dgm:pt>
    <dgm:pt modelId="{B504607F-B4C2-42DA-BCB6-4E93B690DC63}">
      <dgm:prSet phldrT="[Text]"/>
      <dgm:spPr>
        <a:solidFill>
          <a:srgbClr val="002060"/>
        </a:solidFill>
      </dgm:spPr>
      <dgm:t>
        <a:bodyPr/>
        <a:lstStyle/>
        <a:p>
          <a:r>
            <a:rPr lang="en-US" dirty="0"/>
            <a:t>Identify and understand the environment</a:t>
          </a:r>
        </a:p>
      </dgm:t>
    </dgm:pt>
    <dgm:pt modelId="{0880D4AC-8DCC-4796-A95C-17A0C6650A71}" type="parTrans" cxnId="{DAD033CE-5727-452F-9CFE-41D0F9BC5DE7}">
      <dgm:prSet/>
      <dgm:spPr/>
      <dgm:t>
        <a:bodyPr/>
        <a:lstStyle/>
        <a:p>
          <a:endParaRPr lang="en-US"/>
        </a:p>
      </dgm:t>
    </dgm:pt>
    <dgm:pt modelId="{3B8217B2-FD1D-41B1-A11B-83F04172DF25}" type="sibTrans" cxnId="{DAD033CE-5727-452F-9CFE-41D0F9BC5DE7}">
      <dgm:prSet/>
      <dgm:spPr/>
      <dgm:t>
        <a:bodyPr/>
        <a:lstStyle/>
        <a:p>
          <a:endParaRPr lang="en-US" dirty="0"/>
        </a:p>
      </dgm:t>
    </dgm:pt>
    <dgm:pt modelId="{8390E62E-F775-473F-9E50-C15AE78B40A0}">
      <dgm:prSet phldrT="[Text]"/>
      <dgm:spPr>
        <a:solidFill>
          <a:srgbClr val="002060"/>
        </a:solidFill>
      </dgm:spPr>
      <dgm:t>
        <a:bodyPr/>
        <a:lstStyle/>
        <a:p>
          <a:r>
            <a:rPr lang="en-US" dirty="0"/>
            <a:t>Interviews, walkthroughs, etc. to understand processes</a:t>
          </a:r>
        </a:p>
      </dgm:t>
    </dgm:pt>
    <dgm:pt modelId="{E28D1DD8-8B47-4E5F-8557-88549FBC8EC9}" type="parTrans" cxnId="{9E8D408F-1744-42FC-8B08-3CFA121C1CB9}">
      <dgm:prSet/>
      <dgm:spPr/>
      <dgm:t>
        <a:bodyPr/>
        <a:lstStyle/>
        <a:p>
          <a:endParaRPr lang="en-US"/>
        </a:p>
      </dgm:t>
    </dgm:pt>
    <dgm:pt modelId="{278F8770-1153-49B9-93E1-70C94D62EC8B}" type="sibTrans" cxnId="{9E8D408F-1744-42FC-8B08-3CFA121C1CB9}">
      <dgm:prSet/>
      <dgm:spPr/>
      <dgm:t>
        <a:bodyPr/>
        <a:lstStyle/>
        <a:p>
          <a:endParaRPr lang="en-US" dirty="0"/>
        </a:p>
      </dgm:t>
    </dgm:pt>
    <dgm:pt modelId="{B01833CA-A7FC-4E6A-844A-542A82C3F20D}">
      <dgm:prSet phldrT="[Text]"/>
      <dgm:spPr>
        <a:solidFill>
          <a:srgbClr val="002060"/>
        </a:solidFill>
      </dgm:spPr>
      <dgm:t>
        <a:bodyPr/>
        <a:lstStyle/>
        <a:p>
          <a:r>
            <a:rPr lang="en-US" dirty="0"/>
            <a:t>Assess design of controls</a:t>
          </a:r>
        </a:p>
      </dgm:t>
    </dgm:pt>
    <dgm:pt modelId="{2D564568-E4CF-45E9-9980-37E3DB46F4D1}" type="parTrans" cxnId="{9AC6DA39-CD56-4DA4-86EC-F8E3AB4E0BD1}">
      <dgm:prSet/>
      <dgm:spPr/>
      <dgm:t>
        <a:bodyPr/>
        <a:lstStyle/>
        <a:p>
          <a:endParaRPr lang="en-US"/>
        </a:p>
      </dgm:t>
    </dgm:pt>
    <dgm:pt modelId="{83D35750-7808-4444-AD35-6F5261837A4A}" type="sibTrans" cxnId="{9AC6DA39-CD56-4DA4-86EC-F8E3AB4E0BD1}">
      <dgm:prSet/>
      <dgm:spPr/>
      <dgm:t>
        <a:bodyPr/>
        <a:lstStyle/>
        <a:p>
          <a:endParaRPr lang="en-US" dirty="0"/>
        </a:p>
      </dgm:t>
    </dgm:pt>
    <dgm:pt modelId="{050C62CF-4A5C-4B57-A491-FFF736024A11}">
      <dgm:prSet phldrT="[Text]"/>
      <dgm:spPr>
        <a:solidFill>
          <a:srgbClr val="002060"/>
        </a:solidFill>
      </dgm:spPr>
      <dgm:t>
        <a:bodyPr/>
        <a:lstStyle/>
        <a:p>
          <a:r>
            <a:rPr lang="en-US" dirty="0"/>
            <a:t>Test and validate controls to ensure effectiveness</a:t>
          </a:r>
        </a:p>
      </dgm:t>
    </dgm:pt>
    <dgm:pt modelId="{3E9B8EFC-C696-4CA3-A7C0-7FE960D768CB}" type="parTrans" cxnId="{13E44011-0C28-4628-B064-EFBF8C1D92B5}">
      <dgm:prSet/>
      <dgm:spPr/>
      <dgm:t>
        <a:bodyPr/>
        <a:lstStyle/>
        <a:p>
          <a:endParaRPr lang="en-US"/>
        </a:p>
      </dgm:t>
    </dgm:pt>
    <dgm:pt modelId="{883294A1-DA55-4520-B721-8BAC0E7286F1}" type="sibTrans" cxnId="{13E44011-0C28-4628-B064-EFBF8C1D92B5}">
      <dgm:prSet/>
      <dgm:spPr/>
      <dgm:t>
        <a:bodyPr/>
        <a:lstStyle/>
        <a:p>
          <a:endParaRPr lang="en-US"/>
        </a:p>
      </dgm:t>
    </dgm:pt>
    <dgm:pt modelId="{CBED4B4C-34CF-4915-8CCC-4D292ED54DAE}" type="pres">
      <dgm:prSet presAssocID="{FBEA0D0E-40A9-4613-A9D7-429595DD6EEC}" presName="Name0" presStyleCnt="0">
        <dgm:presLayoutVars>
          <dgm:dir/>
          <dgm:resizeHandles val="exact"/>
        </dgm:presLayoutVars>
      </dgm:prSet>
      <dgm:spPr/>
    </dgm:pt>
    <dgm:pt modelId="{7D676CA4-FB62-443E-9162-7720BEBFD8B9}" type="pres">
      <dgm:prSet presAssocID="{B504607F-B4C2-42DA-BCB6-4E93B690DC63}" presName="node" presStyleLbl="node1" presStyleIdx="0" presStyleCnt="4">
        <dgm:presLayoutVars>
          <dgm:bulletEnabled val="1"/>
        </dgm:presLayoutVars>
      </dgm:prSet>
      <dgm:spPr/>
    </dgm:pt>
    <dgm:pt modelId="{78081013-F689-4FA5-906D-18E037D5E435}" type="pres">
      <dgm:prSet presAssocID="{3B8217B2-FD1D-41B1-A11B-83F04172DF25}" presName="sibTrans" presStyleLbl="sibTrans1D1" presStyleIdx="0" presStyleCnt="3"/>
      <dgm:spPr/>
    </dgm:pt>
    <dgm:pt modelId="{4661159C-A24C-459F-A8CF-41A3A1EA12A1}" type="pres">
      <dgm:prSet presAssocID="{3B8217B2-FD1D-41B1-A11B-83F04172DF25}" presName="connectorText" presStyleLbl="sibTrans1D1" presStyleIdx="0" presStyleCnt="3"/>
      <dgm:spPr/>
    </dgm:pt>
    <dgm:pt modelId="{FD499868-6D7F-4E0C-91CE-ED0454F0B4AC}" type="pres">
      <dgm:prSet presAssocID="{8390E62E-F775-473F-9E50-C15AE78B40A0}" presName="node" presStyleLbl="node1" presStyleIdx="1" presStyleCnt="4">
        <dgm:presLayoutVars>
          <dgm:bulletEnabled val="1"/>
        </dgm:presLayoutVars>
      </dgm:prSet>
      <dgm:spPr/>
    </dgm:pt>
    <dgm:pt modelId="{1E818D37-21D8-42C8-B84B-769F95AE162E}" type="pres">
      <dgm:prSet presAssocID="{278F8770-1153-49B9-93E1-70C94D62EC8B}" presName="sibTrans" presStyleLbl="sibTrans1D1" presStyleIdx="1" presStyleCnt="3"/>
      <dgm:spPr/>
    </dgm:pt>
    <dgm:pt modelId="{20D86C86-F1E6-486A-8282-288460743423}" type="pres">
      <dgm:prSet presAssocID="{278F8770-1153-49B9-93E1-70C94D62EC8B}" presName="connectorText" presStyleLbl="sibTrans1D1" presStyleIdx="1" presStyleCnt="3"/>
      <dgm:spPr/>
    </dgm:pt>
    <dgm:pt modelId="{09CF12A6-C74A-4E27-8FED-695CC10C7E41}" type="pres">
      <dgm:prSet presAssocID="{B01833CA-A7FC-4E6A-844A-542A82C3F20D}" presName="node" presStyleLbl="node1" presStyleIdx="2" presStyleCnt="4">
        <dgm:presLayoutVars>
          <dgm:bulletEnabled val="1"/>
        </dgm:presLayoutVars>
      </dgm:prSet>
      <dgm:spPr/>
    </dgm:pt>
    <dgm:pt modelId="{25C767ED-7CEF-4B17-AF3F-92CA81507B75}" type="pres">
      <dgm:prSet presAssocID="{83D35750-7808-4444-AD35-6F5261837A4A}" presName="sibTrans" presStyleLbl="sibTrans1D1" presStyleIdx="2" presStyleCnt="3"/>
      <dgm:spPr/>
    </dgm:pt>
    <dgm:pt modelId="{1FA45ED3-974B-4D89-A23A-B4EB458C6310}" type="pres">
      <dgm:prSet presAssocID="{83D35750-7808-4444-AD35-6F5261837A4A}" presName="connectorText" presStyleLbl="sibTrans1D1" presStyleIdx="2" presStyleCnt="3"/>
      <dgm:spPr/>
    </dgm:pt>
    <dgm:pt modelId="{46337ECB-4C0B-48ED-832E-458BA5190590}" type="pres">
      <dgm:prSet presAssocID="{050C62CF-4A5C-4B57-A491-FFF736024A11}" presName="node" presStyleLbl="node1" presStyleIdx="3" presStyleCnt="4">
        <dgm:presLayoutVars>
          <dgm:bulletEnabled val="1"/>
        </dgm:presLayoutVars>
      </dgm:prSet>
      <dgm:spPr/>
    </dgm:pt>
  </dgm:ptLst>
  <dgm:cxnLst>
    <dgm:cxn modelId="{BEAB2A05-13E7-432D-B58B-742AFCEB4518}" type="presOf" srcId="{3B8217B2-FD1D-41B1-A11B-83F04172DF25}" destId="{4661159C-A24C-459F-A8CF-41A3A1EA12A1}" srcOrd="1" destOrd="0" presId="urn:microsoft.com/office/officeart/2005/8/layout/bProcess3"/>
    <dgm:cxn modelId="{13E44011-0C28-4628-B064-EFBF8C1D92B5}" srcId="{FBEA0D0E-40A9-4613-A9D7-429595DD6EEC}" destId="{050C62CF-4A5C-4B57-A491-FFF736024A11}" srcOrd="3" destOrd="0" parTransId="{3E9B8EFC-C696-4CA3-A7C0-7FE960D768CB}" sibTransId="{883294A1-DA55-4520-B721-8BAC0E7286F1}"/>
    <dgm:cxn modelId="{C0CFE715-6EAD-42CA-916D-92264E048AE3}" type="presOf" srcId="{050C62CF-4A5C-4B57-A491-FFF736024A11}" destId="{46337ECB-4C0B-48ED-832E-458BA5190590}" srcOrd="0" destOrd="0" presId="urn:microsoft.com/office/officeart/2005/8/layout/bProcess3"/>
    <dgm:cxn modelId="{C804432B-A750-4B90-933C-DAA766A80634}" type="presOf" srcId="{3B8217B2-FD1D-41B1-A11B-83F04172DF25}" destId="{78081013-F689-4FA5-906D-18E037D5E435}" srcOrd="0" destOrd="0" presId="urn:microsoft.com/office/officeart/2005/8/layout/bProcess3"/>
    <dgm:cxn modelId="{9AC6DA39-CD56-4DA4-86EC-F8E3AB4E0BD1}" srcId="{FBEA0D0E-40A9-4613-A9D7-429595DD6EEC}" destId="{B01833CA-A7FC-4E6A-844A-542A82C3F20D}" srcOrd="2" destOrd="0" parTransId="{2D564568-E4CF-45E9-9980-37E3DB46F4D1}" sibTransId="{83D35750-7808-4444-AD35-6F5261837A4A}"/>
    <dgm:cxn modelId="{C4D22A3E-2AA9-4999-8885-C15D8EB1BE0D}" type="presOf" srcId="{8390E62E-F775-473F-9E50-C15AE78B40A0}" destId="{FD499868-6D7F-4E0C-91CE-ED0454F0B4AC}" srcOrd="0" destOrd="0" presId="urn:microsoft.com/office/officeart/2005/8/layout/bProcess3"/>
    <dgm:cxn modelId="{C4E0106F-8A2E-4829-916B-27187BA1C855}" type="presOf" srcId="{278F8770-1153-49B9-93E1-70C94D62EC8B}" destId="{1E818D37-21D8-42C8-B84B-769F95AE162E}" srcOrd="0" destOrd="0" presId="urn:microsoft.com/office/officeart/2005/8/layout/bProcess3"/>
    <dgm:cxn modelId="{08068058-B0E0-47D5-8AB9-719121E88D7E}" type="presOf" srcId="{278F8770-1153-49B9-93E1-70C94D62EC8B}" destId="{20D86C86-F1E6-486A-8282-288460743423}" srcOrd="1" destOrd="0" presId="urn:microsoft.com/office/officeart/2005/8/layout/bProcess3"/>
    <dgm:cxn modelId="{9E8D408F-1744-42FC-8B08-3CFA121C1CB9}" srcId="{FBEA0D0E-40A9-4613-A9D7-429595DD6EEC}" destId="{8390E62E-F775-473F-9E50-C15AE78B40A0}" srcOrd="1" destOrd="0" parTransId="{E28D1DD8-8B47-4E5F-8557-88549FBC8EC9}" sibTransId="{278F8770-1153-49B9-93E1-70C94D62EC8B}"/>
    <dgm:cxn modelId="{96D8CE96-4250-4CFF-B14F-3374D9DE4961}" type="presOf" srcId="{FBEA0D0E-40A9-4613-A9D7-429595DD6EEC}" destId="{CBED4B4C-34CF-4915-8CCC-4D292ED54DAE}" srcOrd="0" destOrd="0" presId="urn:microsoft.com/office/officeart/2005/8/layout/bProcess3"/>
    <dgm:cxn modelId="{A991679D-DBBB-4FC6-A25A-CB1D6B88E544}" type="presOf" srcId="{B504607F-B4C2-42DA-BCB6-4E93B690DC63}" destId="{7D676CA4-FB62-443E-9162-7720BEBFD8B9}" srcOrd="0" destOrd="0" presId="urn:microsoft.com/office/officeart/2005/8/layout/bProcess3"/>
    <dgm:cxn modelId="{DAD033CE-5727-452F-9CFE-41D0F9BC5DE7}" srcId="{FBEA0D0E-40A9-4613-A9D7-429595DD6EEC}" destId="{B504607F-B4C2-42DA-BCB6-4E93B690DC63}" srcOrd="0" destOrd="0" parTransId="{0880D4AC-8DCC-4796-A95C-17A0C6650A71}" sibTransId="{3B8217B2-FD1D-41B1-A11B-83F04172DF25}"/>
    <dgm:cxn modelId="{9C79F9D2-C8A8-4665-98DE-4F3238290F84}" type="presOf" srcId="{B01833CA-A7FC-4E6A-844A-542A82C3F20D}" destId="{09CF12A6-C74A-4E27-8FED-695CC10C7E41}" srcOrd="0" destOrd="0" presId="urn:microsoft.com/office/officeart/2005/8/layout/bProcess3"/>
    <dgm:cxn modelId="{654C21DC-804E-45AD-B7E1-3BFB41DD5FDA}" type="presOf" srcId="{83D35750-7808-4444-AD35-6F5261837A4A}" destId="{25C767ED-7CEF-4B17-AF3F-92CA81507B75}" srcOrd="0" destOrd="0" presId="urn:microsoft.com/office/officeart/2005/8/layout/bProcess3"/>
    <dgm:cxn modelId="{FFA2C5DD-8C7A-446A-BDAE-32AC33CE8FFE}" type="presOf" srcId="{83D35750-7808-4444-AD35-6F5261837A4A}" destId="{1FA45ED3-974B-4D89-A23A-B4EB458C6310}" srcOrd="1" destOrd="0" presId="urn:microsoft.com/office/officeart/2005/8/layout/bProcess3"/>
    <dgm:cxn modelId="{A4B8B933-25C9-4870-BFD2-5899F46DE271}" type="presParOf" srcId="{CBED4B4C-34CF-4915-8CCC-4D292ED54DAE}" destId="{7D676CA4-FB62-443E-9162-7720BEBFD8B9}" srcOrd="0" destOrd="0" presId="urn:microsoft.com/office/officeart/2005/8/layout/bProcess3"/>
    <dgm:cxn modelId="{B6F5EE8D-78A2-4F3E-B2D1-7B580E4F05C1}" type="presParOf" srcId="{CBED4B4C-34CF-4915-8CCC-4D292ED54DAE}" destId="{78081013-F689-4FA5-906D-18E037D5E435}" srcOrd="1" destOrd="0" presId="urn:microsoft.com/office/officeart/2005/8/layout/bProcess3"/>
    <dgm:cxn modelId="{2D615828-B660-44C6-8C65-F65C3E59BA81}" type="presParOf" srcId="{78081013-F689-4FA5-906D-18E037D5E435}" destId="{4661159C-A24C-459F-A8CF-41A3A1EA12A1}" srcOrd="0" destOrd="0" presId="urn:microsoft.com/office/officeart/2005/8/layout/bProcess3"/>
    <dgm:cxn modelId="{3809BC54-28A8-4C64-837A-90BBC0B6B5A6}" type="presParOf" srcId="{CBED4B4C-34CF-4915-8CCC-4D292ED54DAE}" destId="{FD499868-6D7F-4E0C-91CE-ED0454F0B4AC}" srcOrd="2" destOrd="0" presId="urn:microsoft.com/office/officeart/2005/8/layout/bProcess3"/>
    <dgm:cxn modelId="{7F49399D-FF2C-4ED0-B071-0A5E7BDD267B}" type="presParOf" srcId="{CBED4B4C-34CF-4915-8CCC-4D292ED54DAE}" destId="{1E818D37-21D8-42C8-B84B-769F95AE162E}" srcOrd="3" destOrd="0" presId="urn:microsoft.com/office/officeart/2005/8/layout/bProcess3"/>
    <dgm:cxn modelId="{E9587A1B-7B52-4F5E-8C2F-8888B5CEE156}" type="presParOf" srcId="{1E818D37-21D8-42C8-B84B-769F95AE162E}" destId="{20D86C86-F1E6-486A-8282-288460743423}" srcOrd="0" destOrd="0" presId="urn:microsoft.com/office/officeart/2005/8/layout/bProcess3"/>
    <dgm:cxn modelId="{3A50E6EB-DD86-46AA-A57A-65A4BD8F290F}" type="presParOf" srcId="{CBED4B4C-34CF-4915-8CCC-4D292ED54DAE}" destId="{09CF12A6-C74A-4E27-8FED-695CC10C7E41}" srcOrd="4" destOrd="0" presId="urn:microsoft.com/office/officeart/2005/8/layout/bProcess3"/>
    <dgm:cxn modelId="{B483A725-BC7B-45C6-9D5D-C6E2EF77708E}" type="presParOf" srcId="{CBED4B4C-34CF-4915-8CCC-4D292ED54DAE}" destId="{25C767ED-7CEF-4B17-AF3F-92CA81507B75}" srcOrd="5" destOrd="0" presId="urn:microsoft.com/office/officeart/2005/8/layout/bProcess3"/>
    <dgm:cxn modelId="{A7CEA84F-5CD9-4755-8BD5-86D763FF1845}" type="presParOf" srcId="{25C767ED-7CEF-4B17-AF3F-92CA81507B75}" destId="{1FA45ED3-974B-4D89-A23A-B4EB458C6310}" srcOrd="0" destOrd="0" presId="urn:microsoft.com/office/officeart/2005/8/layout/bProcess3"/>
    <dgm:cxn modelId="{3F9CCE4C-1EEF-4D35-8234-C4E9D80C50E2}" type="presParOf" srcId="{CBED4B4C-34CF-4915-8CCC-4D292ED54DAE}" destId="{46337ECB-4C0B-48ED-832E-458BA5190590}" srcOrd="6"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A3D4692-A4B0-4958-AB8C-9E40D9CDB33E}" type="doc">
      <dgm:prSet loTypeId="urn:microsoft.com/office/officeart/2005/8/layout/hierarchy4" loCatId="hierarchy" qsTypeId="urn:microsoft.com/office/officeart/2005/8/quickstyle/simple1" qsCatId="simple" csTypeId="urn:microsoft.com/office/officeart/2005/8/colors/colorful2" csCatId="colorful" phldr="1"/>
      <dgm:spPr/>
      <dgm:t>
        <a:bodyPr/>
        <a:lstStyle/>
        <a:p>
          <a:endParaRPr lang="en-US"/>
        </a:p>
      </dgm:t>
    </dgm:pt>
    <dgm:pt modelId="{ECEF5EC7-F8B2-483A-8DCC-41D38F131E45}">
      <dgm:prSet phldrT="[Text]"/>
      <dgm:spPr>
        <a:solidFill>
          <a:srgbClr val="002060"/>
        </a:solidFill>
      </dgm:spPr>
      <dgm:t>
        <a:bodyPr/>
        <a:lstStyle/>
        <a:p>
          <a:r>
            <a:rPr lang="en-US" dirty="0"/>
            <a:t>IT controls are divided into two, more focused categories</a:t>
          </a:r>
        </a:p>
      </dgm:t>
    </dgm:pt>
    <dgm:pt modelId="{B7914427-072C-49EC-87ED-2645B1DA76EA}" type="parTrans" cxnId="{9E7A236D-B65C-40B6-A94C-B885FD616CD0}">
      <dgm:prSet/>
      <dgm:spPr/>
      <dgm:t>
        <a:bodyPr/>
        <a:lstStyle/>
        <a:p>
          <a:endParaRPr lang="en-US"/>
        </a:p>
      </dgm:t>
    </dgm:pt>
    <dgm:pt modelId="{06142C42-2FB1-4F76-AEDA-117B9489DDCF}" type="sibTrans" cxnId="{9E7A236D-B65C-40B6-A94C-B885FD616CD0}">
      <dgm:prSet/>
      <dgm:spPr/>
      <dgm:t>
        <a:bodyPr/>
        <a:lstStyle/>
        <a:p>
          <a:endParaRPr lang="en-US"/>
        </a:p>
      </dgm:t>
    </dgm:pt>
    <dgm:pt modelId="{FB80D3BD-704D-481B-A350-8361D74AA3AC}">
      <dgm:prSet phldrT="[Text]"/>
      <dgm:spPr/>
      <dgm:t>
        <a:bodyPr/>
        <a:lstStyle/>
        <a:p>
          <a:r>
            <a:rPr lang="en-US" dirty="0"/>
            <a:t>IT General Controls</a:t>
          </a:r>
          <a:br>
            <a:rPr lang="en-US" dirty="0"/>
          </a:br>
          <a:r>
            <a:rPr lang="en-US" dirty="0"/>
            <a:t>(ITGCs)</a:t>
          </a:r>
        </a:p>
      </dgm:t>
    </dgm:pt>
    <dgm:pt modelId="{BB28CDBA-0142-4E4F-A152-DF96E9B5988C}" type="parTrans" cxnId="{409AFE50-949F-4CB6-AF43-04D20D29407B}">
      <dgm:prSet/>
      <dgm:spPr/>
      <dgm:t>
        <a:bodyPr/>
        <a:lstStyle/>
        <a:p>
          <a:endParaRPr lang="en-US"/>
        </a:p>
      </dgm:t>
    </dgm:pt>
    <dgm:pt modelId="{C80A17BD-432E-4B89-ADB1-828CF449B128}" type="sibTrans" cxnId="{409AFE50-949F-4CB6-AF43-04D20D29407B}">
      <dgm:prSet/>
      <dgm:spPr/>
      <dgm:t>
        <a:bodyPr/>
        <a:lstStyle/>
        <a:p>
          <a:endParaRPr lang="en-US"/>
        </a:p>
      </dgm:t>
    </dgm:pt>
    <dgm:pt modelId="{D90C73BE-8F8C-4567-B5C3-474C9ED8A0FC}">
      <dgm:prSet phldrT="[Text]"/>
      <dgm:spPr/>
      <dgm:t>
        <a:bodyPr/>
        <a:lstStyle/>
        <a:p>
          <a:r>
            <a:rPr lang="en-US" dirty="0"/>
            <a:t>IT Application Controls</a:t>
          </a:r>
          <a:br>
            <a:rPr lang="en-US" dirty="0"/>
          </a:br>
          <a:r>
            <a:rPr lang="en-US" dirty="0"/>
            <a:t>(ITACs)</a:t>
          </a:r>
        </a:p>
      </dgm:t>
    </dgm:pt>
    <dgm:pt modelId="{8CA4796D-EBF4-44A0-B65C-2633B228E0BE}" type="parTrans" cxnId="{67672C08-8E20-4BB5-A65A-3CD6984E284B}">
      <dgm:prSet/>
      <dgm:spPr/>
      <dgm:t>
        <a:bodyPr/>
        <a:lstStyle/>
        <a:p>
          <a:endParaRPr lang="en-US"/>
        </a:p>
      </dgm:t>
    </dgm:pt>
    <dgm:pt modelId="{9D555CA9-CAB4-4D6D-A998-767DFD8543C4}" type="sibTrans" cxnId="{67672C08-8E20-4BB5-A65A-3CD6984E284B}">
      <dgm:prSet/>
      <dgm:spPr/>
      <dgm:t>
        <a:bodyPr/>
        <a:lstStyle/>
        <a:p>
          <a:endParaRPr lang="en-US"/>
        </a:p>
      </dgm:t>
    </dgm:pt>
    <dgm:pt modelId="{4B765E69-DCDB-4D19-867F-A351254DEE98}" type="pres">
      <dgm:prSet presAssocID="{1A3D4692-A4B0-4958-AB8C-9E40D9CDB33E}" presName="Name0" presStyleCnt="0">
        <dgm:presLayoutVars>
          <dgm:chPref val="1"/>
          <dgm:dir/>
          <dgm:animOne val="branch"/>
          <dgm:animLvl val="lvl"/>
          <dgm:resizeHandles/>
        </dgm:presLayoutVars>
      </dgm:prSet>
      <dgm:spPr/>
    </dgm:pt>
    <dgm:pt modelId="{F18D241F-044D-4240-B99A-B8D230F82020}" type="pres">
      <dgm:prSet presAssocID="{ECEF5EC7-F8B2-483A-8DCC-41D38F131E45}" presName="vertOne" presStyleCnt="0"/>
      <dgm:spPr/>
    </dgm:pt>
    <dgm:pt modelId="{1DD384A1-2D24-4F5A-98BD-4F17A3383BA3}" type="pres">
      <dgm:prSet presAssocID="{ECEF5EC7-F8B2-483A-8DCC-41D38F131E45}" presName="txOne" presStyleLbl="node0" presStyleIdx="0" presStyleCnt="1">
        <dgm:presLayoutVars>
          <dgm:chPref val="3"/>
        </dgm:presLayoutVars>
      </dgm:prSet>
      <dgm:spPr/>
    </dgm:pt>
    <dgm:pt modelId="{53E82A71-C776-4B0D-9C7A-1D8475912FD7}" type="pres">
      <dgm:prSet presAssocID="{ECEF5EC7-F8B2-483A-8DCC-41D38F131E45}" presName="parTransOne" presStyleCnt="0"/>
      <dgm:spPr/>
    </dgm:pt>
    <dgm:pt modelId="{709F09DC-FCFE-45D0-9EC7-3A02C5B9C438}" type="pres">
      <dgm:prSet presAssocID="{ECEF5EC7-F8B2-483A-8DCC-41D38F131E45}" presName="horzOne" presStyleCnt="0"/>
      <dgm:spPr/>
    </dgm:pt>
    <dgm:pt modelId="{38271A45-5E83-4C56-8E9C-9266DFE2CC53}" type="pres">
      <dgm:prSet presAssocID="{FB80D3BD-704D-481B-A350-8361D74AA3AC}" presName="vertTwo" presStyleCnt="0"/>
      <dgm:spPr/>
    </dgm:pt>
    <dgm:pt modelId="{5CB78E1B-6184-450F-BABF-EA1EC7BC5827}" type="pres">
      <dgm:prSet presAssocID="{FB80D3BD-704D-481B-A350-8361D74AA3AC}" presName="txTwo" presStyleLbl="node2" presStyleIdx="0" presStyleCnt="2">
        <dgm:presLayoutVars>
          <dgm:chPref val="3"/>
        </dgm:presLayoutVars>
      </dgm:prSet>
      <dgm:spPr/>
    </dgm:pt>
    <dgm:pt modelId="{29641A8C-D29C-429C-879E-3E11D086666F}" type="pres">
      <dgm:prSet presAssocID="{FB80D3BD-704D-481B-A350-8361D74AA3AC}" presName="horzTwo" presStyleCnt="0"/>
      <dgm:spPr/>
    </dgm:pt>
    <dgm:pt modelId="{6BE63301-8C6B-42C2-8151-B795BD9FAB6F}" type="pres">
      <dgm:prSet presAssocID="{C80A17BD-432E-4B89-ADB1-828CF449B128}" presName="sibSpaceTwo" presStyleCnt="0"/>
      <dgm:spPr/>
    </dgm:pt>
    <dgm:pt modelId="{F81231C7-DCEE-410B-B023-5DD3CDE70F89}" type="pres">
      <dgm:prSet presAssocID="{D90C73BE-8F8C-4567-B5C3-474C9ED8A0FC}" presName="vertTwo" presStyleCnt="0"/>
      <dgm:spPr/>
    </dgm:pt>
    <dgm:pt modelId="{091B006F-8895-45B2-AA04-60F30673DD55}" type="pres">
      <dgm:prSet presAssocID="{D90C73BE-8F8C-4567-B5C3-474C9ED8A0FC}" presName="txTwo" presStyleLbl="node2" presStyleIdx="1" presStyleCnt="2">
        <dgm:presLayoutVars>
          <dgm:chPref val="3"/>
        </dgm:presLayoutVars>
      </dgm:prSet>
      <dgm:spPr/>
    </dgm:pt>
    <dgm:pt modelId="{7ABE83CA-6820-44AD-8ADB-51273F9B1373}" type="pres">
      <dgm:prSet presAssocID="{D90C73BE-8F8C-4567-B5C3-474C9ED8A0FC}" presName="horzTwo" presStyleCnt="0"/>
      <dgm:spPr/>
    </dgm:pt>
  </dgm:ptLst>
  <dgm:cxnLst>
    <dgm:cxn modelId="{67672C08-8E20-4BB5-A65A-3CD6984E284B}" srcId="{ECEF5EC7-F8B2-483A-8DCC-41D38F131E45}" destId="{D90C73BE-8F8C-4567-B5C3-474C9ED8A0FC}" srcOrd="1" destOrd="0" parTransId="{8CA4796D-EBF4-44A0-B65C-2633B228E0BE}" sibTransId="{9D555CA9-CAB4-4D6D-A998-767DFD8543C4}"/>
    <dgm:cxn modelId="{9E7A236D-B65C-40B6-A94C-B885FD616CD0}" srcId="{1A3D4692-A4B0-4958-AB8C-9E40D9CDB33E}" destId="{ECEF5EC7-F8B2-483A-8DCC-41D38F131E45}" srcOrd="0" destOrd="0" parTransId="{B7914427-072C-49EC-87ED-2645B1DA76EA}" sibTransId="{06142C42-2FB1-4F76-AEDA-117B9489DDCF}"/>
    <dgm:cxn modelId="{409AFE50-949F-4CB6-AF43-04D20D29407B}" srcId="{ECEF5EC7-F8B2-483A-8DCC-41D38F131E45}" destId="{FB80D3BD-704D-481B-A350-8361D74AA3AC}" srcOrd="0" destOrd="0" parTransId="{BB28CDBA-0142-4E4F-A152-DF96E9B5988C}" sibTransId="{C80A17BD-432E-4B89-ADB1-828CF449B128}"/>
    <dgm:cxn modelId="{0927EA8F-0C2E-48FA-95DA-6298221D4A38}" type="presOf" srcId="{D90C73BE-8F8C-4567-B5C3-474C9ED8A0FC}" destId="{091B006F-8895-45B2-AA04-60F30673DD55}" srcOrd="0" destOrd="0" presId="urn:microsoft.com/office/officeart/2005/8/layout/hierarchy4"/>
    <dgm:cxn modelId="{0497B298-7C9B-4A85-A397-5E222A56C370}" type="presOf" srcId="{1A3D4692-A4B0-4958-AB8C-9E40D9CDB33E}" destId="{4B765E69-DCDB-4D19-867F-A351254DEE98}" srcOrd="0" destOrd="0" presId="urn:microsoft.com/office/officeart/2005/8/layout/hierarchy4"/>
    <dgm:cxn modelId="{EE22BD98-48D1-4BA8-8936-0312915CA8A9}" type="presOf" srcId="{ECEF5EC7-F8B2-483A-8DCC-41D38F131E45}" destId="{1DD384A1-2D24-4F5A-98BD-4F17A3383BA3}" srcOrd="0" destOrd="0" presId="urn:microsoft.com/office/officeart/2005/8/layout/hierarchy4"/>
    <dgm:cxn modelId="{2CE2C4A3-21DA-4907-8EF0-1FB2575D1C7C}" type="presOf" srcId="{FB80D3BD-704D-481B-A350-8361D74AA3AC}" destId="{5CB78E1B-6184-450F-BABF-EA1EC7BC5827}" srcOrd="0" destOrd="0" presId="urn:microsoft.com/office/officeart/2005/8/layout/hierarchy4"/>
    <dgm:cxn modelId="{D290867D-0A97-4ED3-BC68-2695B7CF43BF}" type="presParOf" srcId="{4B765E69-DCDB-4D19-867F-A351254DEE98}" destId="{F18D241F-044D-4240-B99A-B8D230F82020}" srcOrd="0" destOrd="0" presId="urn:microsoft.com/office/officeart/2005/8/layout/hierarchy4"/>
    <dgm:cxn modelId="{FD8B7D48-2E70-468C-9C17-30C1AC44FEB3}" type="presParOf" srcId="{F18D241F-044D-4240-B99A-B8D230F82020}" destId="{1DD384A1-2D24-4F5A-98BD-4F17A3383BA3}" srcOrd="0" destOrd="0" presId="urn:microsoft.com/office/officeart/2005/8/layout/hierarchy4"/>
    <dgm:cxn modelId="{568F5CB8-C1CE-42AF-A26A-C0A59C8C7074}" type="presParOf" srcId="{F18D241F-044D-4240-B99A-B8D230F82020}" destId="{53E82A71-C776-4B0D-9C7A-1D8475912FD7}" srcOrd="1" destOrd="0" presId="urn:microsoft.com/office/officeart/2005/8/layout/hierarchy4"/>
    <dgm:cxn modelId="{8F391E6B-5AF5-42DA-B57C-3D2A4F2EE69B}" type="presParOf" srcId="{F18D241F-044D-4240-B99A-B8D230F82020}" destId="{709F09DC-FCFE-45D0-9EC7-3A02C5B9C438}" srcOrd="2" destOrd="0" presId="urn:microsoft.com/office/officeart/2005/8/layout/hierarchy4"/>
    <dgm:cxn modelId="{0B2B3542-9135-47D0-8953-97664882B78C}" type="presParOf" srcId="{709F09DC-FCFE-45D0-9EC7-3A02C5B9C438}" destId="{38271A45-5E83-4C56-8E9C-9266DFE2CC53}" srcOrd="0" destOrd="0" presId="urn:microsoft.com/office/officeart/2005/8/layout/hierarchy4"/>
    <dgm:cxn modelId="{F72D08D8-E90D-4D7A-8A5A-1FA9B01FE775}" type="presParOf" srcId="{38271A45-5E83-4C56-8E9C-9266DFE2CC53}" destId="{5CB78E1B-6184-450F-BABF-EA1EC7BC5827}" srcOrd="0" destOrd="0" presId="urn:microsoft.com/office/officeart/2005/8/layout/hierarchy4"/>
    <dgm:cxn modelId="{E7F59A89-95A0-47A6-9B51-0A48552FBD61}" type="presParOf" srcId="{38271A45-5E83-4C56-8E9C-9266DFE2CC53}" destId="{29641A8C-D29C-429C-879E-3E11D086666F}" srcOrd="1" destOrd="0" presId="urn:microsoft.com/office/officeart/2005/8/layout/hierarchy4"/>
    <dgm:cxn modelId="{D2D58A89-A452-4186-A762-6FF6F140FA8F}" type="presParOf" srcId="{709F09DC-FCFE-45D0-9EC7-3A02C5B9C438}" destId="{6BE63301-8C6B-42C2-8151-B795BD9FAB6F}" srcOrd="1" destOrd="0" presId="urn:microsoft.com/office/officeart/2005/8/layout/hierarchy4"/>
    <dgm:cxn modelId="{BE28CB7C-CA4C-40F0-922A-08FCA3223B8C}" type="presParOf" srcId="{709F09DC-FCFE-45D0-9EC7-3A02C5B9C438}" destId="{F81231C7-DCEE-410B-B023-5DD3CDE70F89}" srcOrd="2" destOrd="0" presId="urn:microsoft.com/office/officeart/2005/8/layout/hierarchy4"/>
    <dgm:cxn modelId="{C6CCDB62-9684-4F0A-B06D-0D575DDBBDCB}" type="presParOf" srcId="{F81231C7-DCEE-410B-B023-5DD3CDE70F89}" destId="{091B006F-8895-45B2-AA04-60F30673DD55}" srcOrd="0" destOrd="0" presId="urn:microsoft.com/office/officeart/2005/8/layout/hierarchy4"/>
    <dgm:cxn modelId="{3B875465-FA74-49AD-8FE4-D717E3BFC76C}" type="presParOf" srcId="{F81231C7-DCEE-410B-B023-5DD3CDE70F89}" destId="{7ABE83CA-6820-44AD-8ADB-51273F9B1373}"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A3D4692-A4B0-4958-AB8C-9E40D9CDB33E}" type="doc">
      <dgm:prSet loTypeId="urn:microsoft.com/office/officeart/2005/8/layout/hierarchy4" loCatId="hierarchy" qsTypeId="urn:microsoft.com/office/officeart/2005/8/quickstyle/simple1" qsCatId="simple" csTypeId="urn:microsoft.com/office/officeart/2005/8/colors/colorful2" csCatId="colorful" phldr="1"/>
      <dgm:spPr/>
      <dgm:t>
        <a:bodyPr/>
        <a:lstStyle/>
        <a:p>
          <a:endParaRPr lang="en-US"/>
        </a:p>
      </dgm:t>
    </dgm:pt>
    <dgm:pt modelId="{ECEF5EC7-F8B2-483A-8DCC-41D38F131E45}">
      <dgm:prSet phldrT="[Text]"/>
      <dgm:spPr>
        <a:solidFill>
          <a:srgbClr val="002060"/>
        </a:solidFill>
      </dgm:spPr>
      <dgm:t>
        <a:bodyPr/>
        <a:lstStyle/>
        <a:p>
          <a:r>
            <a:rPr lang="en-US" dirty="0"/>
            <a:t>ITGCs are often broken into four groups</a:t>
          </a:r>
        </a:p>
      </dgm:t>
    </dgm:pt>
    <dgm:pt modelId="{B7914427-072C-49EC-87ED-2645B1DA76EA}" type="parTrans" cxnId="{9E7A236D-B65C-40B6-A94C-B885FD616CD0}">
      <dgm:prSet/>
      <dgm:spPr/>
      <dgm:t>
        <a:bodyPr/>
        <a:lstStyle/>
        <a:p>
          <a:endParaRPr lang="en-US"/>
        </a:p>
      </dgm:t>
    </dgm:pt>
    <dgm:pt modelId="{06142C42-2FB1-4F76-AEDA-117B9489DDCF}" type="sibTrans" cxnId="{9E7A236D-B65C-40B6-A94C-B885FD616CD0}">
      <dgm:prSet/>
      <dgm:spPr/>
      <dgm:t>
        <a:bodyPr/>
        <a:lstStyle/>
        <a:p>
          <a:endParaRPr lang="en-US"/>
        </a:p>
      </dgm:t>
    </dgm:pt>
    <dgm:pt modelId="{FB80D3BD-704D-481B-A350-8361D74AA3AC}">
      <dgm:prSet phldrT="[Text]"/>
      <dgm:spPr>
        <a:solidFill>
          <a:schemeClr val="bg1">
            <a:lumMod val="65000"/>
          </a:schemeClr>
        </a:solidFill>
      </dgm:spPr>
      <dgm:t>
        <a:bodyPr/>
        <a:lstStyle/>
        <a:p>
          <a:r>
            <a:rPr lang="en-US" dirty="0"/>
            <a:t>Access To Programs And Data</a:t>
          </a:r>
        </a:p>
      </dgm:t>
    </dgm:pt>
    <dgm:pt modelId="{BB28CDBA-0142-4E4F-A152-DF96E9B5988C}" type="parTrans" cxnId="{409AFE50-949F-4CB6-AF43-04D20D29407B}">
      <dgm:prSet/>
      <dgm:spPr/>
      <dgm:t>
        <a:bodyPr/>
        <a:lstStyle/>
        <a:p>
          <a:endParaRPr lang="en-US"/>
        </a:p>
      </dgm:t>
    </dgm:pt>
    <dgm:pt modelId="{C80A17BD-432E-4B89-ADB1-828CF449B128}" type="sibTrans" cxnId="{409AFE50-949F-4CB6-AF43-04D20D29407B}">
      <dgm:prSet/>
      <dgm:spPr/>
      <dgm:t>
        <a:bodyPr/>
        <a:lstStyle/>
        <a:p>
          <a:endParaRPr lang="en-US"/>
        </a:p>
      </dgm:t>
    </dgm:pt>
    <dgm:pt modelId="{D90C73BE-8F8C-4567-B5C3-474C9ED8A0FC}">
      <dgm:prSet phldrT="[Text]"/>
      <dgm:spPr>
        <a:solidFill>
          <a:schemeClr val="bg1">
            <a:lumMod val="65000"/>
          </a:schemeClr>
        </a:solidFill>
      </dgm:spPr>
      <dgm:t>
        <a:bodyPr/>
        <a:lstStyle/>
        <a:p>
          <a:r>
            <a:rPr lang="en-US" dirty="0"/>
            <a:t>Program Changes</a:t>
          </a:r>
        </a:p>
      </dgm:t>
    </dgm:pt>
    <dgm:pt modelId="{8CA4796D-EBF4-44A0-B65C-2633B228E0BE}" type="parTrans" cxnId="{67672C08-8E20-4BB5-A65A-3CD6984E284B}">
      <dgm:prSet/>
      <dgm:spPr/>
      <dgm:t>
        <a:bodyPr/>
        <a:lstStyle/>
        <a:p>
          <a:endParaRPr lang="en-US"/>
        </a:p>
      </dgm:t>
    </dgm:pt>
    <dgm:pt modelId="{9D555CA9-CAB4-4D6D-A998-767DFD8543C4}" type="sibTrans" cxnId="{67672C08-8E20-4BB5-A65A-3CD6984E284B}">
      <dgm:prSet/>
      <dgm:spPr/>
      <dgm:t>
        <a:bodyPr/>
        <a:lstStyle/>
        <a:p>
          <a:endParaRPr lang="en-US"/>
        </a:p>
      </dgm:t>
    </dgm:pt>
    <dgm:pt modelId="{CA604EF0-0FC3-4E1A-8D9C-663E1BED8F23}">
      <dgm:prSet phldrT="[Text]"/>
      <dgm:spPr>
        <a:solidFill>
          <a:schemeClr val="bg1">
            <a:lumMod val="65000"/>
          </a:schemeClr>
        </a:solidFill>
      </dgm:spPr>
      <dgm:t>
        <a:bodyPr/>
        <a:lstStyle/>
        <a:p>
          <a:r>
            <a:rPr lang="en-US" dirty="0"/>
            <a:t>Program Development</a:t>
          </a:r>
        </a:p>
      </dgm:t>
    </dgm:pt>
    <dgm:pt modelId="{B7F1986E-596A-4B74-8A52-8E3521DEA6C6}" type="parTrans" cxnId="{A0E85B42-49EF-4048-842F-2410FA517139}">
      <dgm:prSet/>
      <dgm:spPr/>
      <dgm:t>
        <a:bodyPr/>
        <a:lstStyle/>
        <a:p>
          <a:endParaRPr lang="en-US"/>
        </a:p>
      </dgm:t>
    </dgm:pt>
    <dgm:pt modelId="{89668CD1-E321-43DF-8275-226328B0F68B}" type="sibTrans" cxnId="{A0E85B42-49EF-4048-842F-2410FA517139}">
      <dgm:prSet/>
      <dgm:spPr/>
      <dgm:t>
        <a:bodyPr/>
        <a:lstStyle/>
        <a:p>
          <a:endParaRPr lang="en-US"/>
        </a:p>
      </dgm:t>
    </dgm:pt>
    <dgm:pt modelId="{EE1F75A1-5F43-4486-A613-28D6F6C16630}">
      <dgm:prSet phldrT="[Text]"/>
      <dgm:spPr>
        <a:solidFill>
          <a:schemeClr val="bg1">
            <a:lumMod val="65000"/>
          </a:schemeClr>
        </a:solidFill>
      </dgm:spPr>
      <dgm:t>
        <a:bodyPr/>
        <a:lstStyle/>
        <a:p>
          <a:r>
            <a:rPr lang="en-US" dirty="0"/>
            <a:t>Computer Operations</a:t>
          </a:r>
        </a:p>
      </dgm:t>
    </dgm:pt>
    <dgm:pt modelId="{1D21E328-1F4B-419E-80EB-8A23D34E10EA}" type="parTrans" cxnId="{D169F5A4-5422-4E02-B323-968BA6288843}">
      <dgm:prSet/>
      <dgm:spPr/>
      <dgm:t>
        <a:bodyPr/>
        <a:lstStyle/>
        <a:p>
          <a:endParaRPr lang="en-US"/>
        </a:p>
      </dgm:t>
    </dgm:pt>
    <dgm:pt modelId="{70B77145-20A3-4496-ACC9-BFE04611009E}" type="sibTrans" cxnId="{D169F5A4-5422-4E02-B323-968BA6288843}">
      <dgm:prSet/>
      <dgm:spPr/>
      <dgm:t>
        <a:bodyPr/>
        <a:lstStyle/>
        <a:p>
          <a:endParaRPr lang="en-US"/>
        </a:p>
      </dgm:t>
    </dgm:pt>
    <dgm:pt modelId="{4B765E69-DCDB-4D19-867F-A351254DEE98}" type="pres">
      <dgm:prSet presAssocID="{1A3D4692-A4B0-4958-AB8C-9E40D9CDB33E}" presName="Name0" presStyleCnt="0">
        <dgm:presLayoutVars>
          <dgm:chPref val="1"/>
          <dgm:dir/>
          <dgm:animOne val="branch"/>
          <dgm:animLvl val="lvl"/>
          <dgm:resizeHandles/>
        </dgm:presLayoutVars>
      </dgm:prSet>
      <dgm:spPr/>
    </dgm:pt>
    <dgm:pt modelId="{F18D241F-044D-4240-B99A-B8D230F82020}" type="pres">
      <dgm:prSet presAssocID="{ECEF5EC7-F8B2-483A-8DCC-41D38F131E45}" presName="vertOne" presStyleCnt="0"/>
      <dgm:spPr/>
    </dgm:pt>
    <dgm:pt modelId="{1DD384A1-2D24-4F5A-98BD-4F17A3383BA3}" type="pres">
      <dgm:prSet presAssocID="{ECEF5EC7-F8B2-483A-8DCC-41D38F131E45}" presName="txOne" presStyleLbl="node0" presStyleIdx="0" presStyleCnt="1">
        <dgm:presLayoutVars>
          <dgm:chPref val="3"/>
        </dgm:presLayoutVars>
      </dgm:prSet>
      <dgm:spPr/>
    </dgm:pt>
    <dgm:pt modelId="{53E82A71-C776-4B0D-9C7A-1D8475912FD7}" type="pres">
      <dgm:prSet presAssocID="{ECEF5EC7-F8B2-483A-8DCC-41D38F131E45}" presName="parTransOne" presStyleCnt="0"/>
      <dgm:spPr/>
    </dgm:pt>
    <dgm:pt modelId="{709F09DC-FCFE-45D0-9EC7-3A02C5B9C438}" type="pres">
      <dgm:prSet presAssocID="{ECEF5EC7-F8B2-483A-8DCC-41D38F131E45}" presName="horzOne" presStyleCnt="0"/>
      <dgm:spPr/>
    </dgm:pt>
    <dgm:pt modelId="{38271A45-5E83-4C56-8E9C-9266DFE2CC53}" type="pres">
      <dgm:prSet presAssocID="{FB80D3BD-704D-481B-A350-8361D74AA3AC}" presName="vertTwo" presStyleCnt="0"/>
      <dgm:spPr/>
    </dgm:pt>
    <dgm:pt modelId="{5CB78E1B-6184-450F-BABF-EA1EC7BC5827}" type="pres">
      <dgm:prSet presAssocID="{FB80D3BD-704D-481B-A350-8361D74AA3AC}" presName="txTwo" presStyleLbl="node2" presStyleIdx="0" presStyleCnt="4">
        <dgm:presLayoutVars>
          <dgm:chPref val="3"/>
        </dgm:presLayoutVars>
      </dgm:prSet>
      <dgm:spPr/>
    </dgm:pt>
    <dgm:pt modelId="{29641A8C-D29C-429C-879E-3E11D086666F}" type="pres">
      <dgm:prSet presAssocID="{FB80D3BD-704D-481B-A350-8361D74AA3AC}" presName="horzTwo" presStyleCnt="0"/>
      <dgm:spPr/>
    </dgm:pt>
    <dgm:pt modelId="{6BE63301-8C6B-42C2-8151-B795BD9FAB6F}" type="pres">
      <dgm:prSet presAssocID="{C80A17BD-432E-4B89-ADB1-828CF449B128}" presName="sibSpaceTwo" presStyleCnt="0"/>
      <dgm:spPr/>
    </dgm:pt>
    <dgm:pt modelId="{F81231C7-DCEE-410B-B023-5DD3CDE70F89}" type="pres">
      <dgm:prSet presAssocID="{D90C73BE-8F8C-4567-B5C3-474C9ED8A0FC}" presName="vertTwo" presStyleCnt="0"/>
      <dgm:spPr/>
    </dgm:pt>
    <dgm:pt modelId="{091B006F-8895-45B2-AA04-60F30673DD55}" type="pres">
      <dgm:prSet presAssocID="{D90C73BE-8F8C-4567-B5C3-474C9ED8A0FC}" presName="txTwo" presStyleLbl="node2" presStyleIdx="1" presStyleCnt="4">
        <dgm:presLayoutVars>
          <dgm:chPref val="3"/>
        </dgm:presLayoutVars>
      </dgm:prSet>
      <dgm:spPr/>
    </dgm:pt>
    <dgm:pt modelId="{7ABE83CA-6820-44AD-8ADB-51273F9B1373}" type="pres">
      <dgm:prSet presAssocID="{D90C73BE-8F8C-4567-B5C3-474C9ED8A0FC}" presName="horzTwo" presStyleCnt="0"/>
      <dgm:spPr/>
    </dgm:pt>
    <dgm:pt modelId="{EEA3F25A-7E3F-40A9-BE59-0D05B101D1CB}" type="pres">
      <dgm:prSet presAssocID="{9D555CA9-CAB4-4D6D-A998-767DFD8543C4}" presName="sibSpaceTwo" presStyleCnt="0"/>
      <dgm:spPr/>
    </dgm:pt>
    <dgm:pt modelId="{32B7CB05-AF94-4F86-9993-91B148A1FC10}" type="pres">
      <dgm:prSet presAssocID="{CA604EF0-0FC3-4E1A-8D9C-663E1BED8F23}" presName="vertTwo" presStyleCnt="0"/>
      <dgm:spPr/>
    </dgm:pt>
    <dgm:pt modelId="{41E71333-D073-47B2-814C-96222685D8EB}" type="pres">
      <dgm:prSet presAssocID="{CA604EF0-0FC3-4E1A-8D9C-663E1BED8F23}" presName="txTwo" presStyleLbl="node2" presStyleIdx="2" presStyleCnt="4">
        <dgm:presLayoutVars>
          <dgm:chPref val="3"/>
        </dgm:presLayoutVars>
      </dgm:prSet>
      <dgm:spPr/>
    </dgm:pt>
    <dgm:pt modelId="{02B64DE1-215E-4756-9D9C-7E87A734C95D}" type="pres">
      <dgm:prSet presAssocID="{CA604EF0-0FC3-4E1A-8D9C-663E1BED8F23}" presName="horzTwo" presStyleCnt="0"/>
      <dgm:spPr/>
    </dgm:pt>
    <dgm:pt modelId="{C443B1F8-F502-49F6-846F-B8E6EB76CC84}" type="pres">
      <dgm:prSet presAssocID="{89668CD1-E321-43DF-8275-226328B0F68B}" presName="sibSpaceTwo" presStyleCnt="0"/>
      <dgm:spPr/>
    </dgm:pt>
    <dgm:pt modelId="{6802E309-A200-4900-9CF5-E48F862B2AB8}" type="pres">
      <dgm:prSet presAssocID="{EE1F75A1-5F43-4486-A613-28D6F6C16630}" presName="vertTwo" presStyleCnt="0"/>
      <dgm:spPr/>
    </dgm:pt>
    <dgm:pt modelId="{65C7B737-2E1D-4F19-82DF-3A371BA7E6C0}" type="pres">
      <dgm:prSet presAssocID="{EE1F75A1-5F43-4486-A613-28D6F6C16630}" presName="txTwo" presStyleLbl="node2" presStyleIdx="3" presStyleCnt="4">
        <dgm:presLayoutVars>
          <dgm:chPref val="3"/>
        </dgm:presLayoutVars>
      </dgm:prSet>
      <dgm:spPr/>
    </dgm:pt>
    <dgm:pt modelId="{3C476C8D-F462-48A7-9F3A-4A8E5FBD11EF}" type="pres">
      <dgm:prSet presAssocID="{EE1F75A1-5F43-4486-A613-28D6F6C16630}" presName="horzTwo" presStyleCnt="0"/>
      <dgm:spPr/>
    </dgm:pt>
  </dgm:ptLst>
  <dgm:cxnLst>
    <dgm:cxn modelId="{67672C08-8E20-4BB5-A65A-3CD6984E284B}" srcId="{ECEF5EC7-F8B2-483A-8DCC-41D38F131E45}" destId="{D90C73BE-8F8C-4567-B5C3-474C9ED8A0FC}" srcOrd="1" destOrd="0" parTransId="{8CA4796D-EBF4-44A0-B65C-2633B228E0BE}" sibTransId="{9D555CA9-CAB4-4D6D-A998-767DFD8543C4}"/>
    <dgm:cxn modelId="{56C5F819-4950-475F-ACA6-D4DA110FB638}" type="presOf" srcId="{CA604EF0-0FC3-4E1A-8D9C-663E1BED8F23}" destId="{41E71333-D073-47B2-814C-96222685D8EB}" srcOrd="0" destOrd="0" presId="urn:microsoft.com/office/officeart/2005/8/layout/hierarchy4"/>
    <dgm:cxn modelId="{88877735-634C-49DC-A712-30E405AA8C48}" type="presOf" srcId="{EE1F75A1-5F43-4486-A613-28D6F6C16630}" destId="{65C7B737-2E1D-4F19-82DF-3A371BA7E6C0}" srcOrd="0" destOrd="0" presId="urn:microsoft.com/office/officeart/2005/8/layout/hierarchy4"/>
    <dgm:cxn modelId="{A0E85B42-49EF-4048-842F-2410FA517139}" srcId="{ECEF5EC7-F8B2-483A-8DCC-41D38F131E45}" destId="{CA604EF0-0FC3-4E1A-8D9C-663E1BED8F23}" srcOrd="2" destOrd="0" parTransId="{B7F1986E-596A-4B74-8A52-8E3521DEA6C6}" sibTransId="{89668CD1-E321-43DF-8275-226328B0F68B}"/>
    <dgm:cxn modelId="{9E7A236D-B65C-40B6-A94C-B885FD616CD0}" srcId="{1A3D4692-A4B0-4958-AB8C-9E40D9CDB33E}" destId="{ECEF5EC7-F8B2-483A-8DCC-41D38F131E45}" srcOrd="0" destOrd="0" parTransId="{B7914427-072C-49EC-87ED-2645B1DA76EA}" sibTransId="{06142C42-2FB1-4F76-AEDA-117B9489DDCF}"/>
    <dgm:cxn modelId="{409AFE50-949F-4CB6-AF43-04D20D29407B}" srcId="{ECEF5EC7-F8B2-483A-8DCC-41D38F131E45}" destId="{FB80D3BD-704D-481B-A350-8361D74AA3AC}" srcOrd="0" destOrd="0" parTransId="{BB28CDBA-0142-4E4F-A152-DF96E9B5988C}" sibTransId="{C80A17BD-432E-4B89-ADB1-828CF449B128}"/>
    <dgm:cxn modelId="{0927EA8F-0C2E-48FA-95DA-6298221D4A38}" type="presOf" srcId="{D90C73BE-8F8C-4567-B5C3-474C9ED8A0FC}" destId="{091B006F-8895-45B2-AA04-60F30673DD55}" srcOrd="0" destOrd="0" presId="urn:microsoft.com/office/officeart/2005/8/layout/hierarchy4"/>
    <dgm:cxn modelId="{0497B298-7C9B-4A85-A397-5E222A56C370}" type="presOf" srcId="{1A3D4692-A4B0-4958-AB8C-9E40D9CDB33E}" destId="{4B765E69-DCDB-4D19-867F-A351254DEE98}" srcOrd="0" destOrd="0" presId="urn:microsoft.com/office/officeart/2005/8/layout/hierarchy4"/>
    <dgm:cxn modelId="{EE22BD98-48D1-4BA8-8936-0312915CA8A9}" type="presOf" srcId="{ECEF5EC7-F8B2-483A-8DCC-41D38F131E45}" destId="{1DD384A1-2D24-4F5A-98BD-4F17A3383BA3}" srcOrd="0" destOrd="0" presId="urn:microsoft.com/office/officeart/2005/8/layout/hierarchy4"/>
    <dgm:cxn modelId="{2CE2C4A3-21DA-4907-8EF0-1FB2575D1C7C}" type="presOf" srcId="{FB80D3BD-704D-481B-A350-8361D74AA3AC}" destId="{5CB78E1B-6184-450F-BABF-EA1EC7BC5827}" srcOrd="0" destOrd="0" presId="urn:microsoft.com/office/officeart/2005/8/layout/hierarchy4"/>
    <dgm:cxn modelId="{D169F5A4-5422-4E02-B323-968BA6288843}" srcId="{ECEF5EC7-F8B2-483A-8DCC-41D38F131E45}" destId="{EE1F75A1-5F43-4486-A613-28D6F6C16630}" srcOrd="3" destOrd="0" parTransId="{1D21E328-1F4B-419E-80EB-8A23D34E10EA}" sibTransId="{70B77145-20A3-4496-ACC9-BFE04611009E}"/>
    <dgm:cxn modelId="{D290867D-0A97-4ED3-BC68-2695B7CF43BF}" type="presParOf" srcId="{4B765E69-DCDB-4D19-867F-A351254DEE98}" destId="{F18D241F-044D-4240-B99A-B8D230F82020}" srcOrd="0" destOrd="0" presId="urn:microsoft.com/office/officeart/2005/8/layout/hierarchy4"/>
    <dgm:cxn modelId="{FD8B7D48-2E70-468C-9C17-30C1AC44FEB3}" type="presParOf" srcId="{F18D241F-044D-4240-B99A-B8D230F82020}" destId="{1DD384A1-2D24-4F5A-98BD-4F17A3383BA3}" srcOrd="0" destOrd="0" presId="urn:microsoft.com/office/officeart/2005/8/layout/hierarchy4"/>
    <dgm:cxn modelId="{568F5CB8-C1CE-42AF-A26A-C0A59C8C7074}" type="presParOf" srcId="{F18D241F-044D-4240-B99A-B8D230F82020}" destId="{53E82A71-C776-4B0D-9C7A-1D8475912FD7}" srcOrd="1" destOrd="0" presId="urn:microsoft.com/office/officeart/2005/8/layout/hierarchy4"/>
    <dgm:cxn modelId="{8F391E6B-5AF5-42DA-B57C-3D2A4F2EE69B}" type="presParOf" srcId="{F18D241F-044D-4240-B99A-B8D230F82020}" destId="{709F09DC-FCFE-45D0-9EC7-3A02C5B9C438}" srcOrd="2" destOrd="0" presId="urn:microsoft.com/office/officeart/2005/8/layout/hierarchy4"/>
    <dgm:cxn modelId="{0B2B3542-9135-47D0-8953-97664882B78C}" type="presParOf" srcId="{709F09DC-FCFE-45D0-9EC7-3A02C5B9C438}" destId="{38271A45-5E83-4C56-8E9C-9266DFE2CC53}" srcOrd="0" destOrd="0" presId="urn:microsoft.com/office/officeart/2005/8/layout/hierarchy4"/>
    <dgm:cxn modelId="{F72D08D8-E90D-4D7A-8A5A-1FA9B01FE775}" type="presParOf" srcId="{38271A45-5E83-4C56-8E9C-9266DFE2CC53}" destId="{5CB78E1B-6184-450F-BABF-EA1EC7BC5827}" srcOrd="0" destOrd="0" presId="urn:microsoft.com/office/officeart/2005/8/layout/hierarchy4"/>
    <dgm:cxn modelId="{E7F59A89-95A0-47A6-9B51-0A48552FBD61}" type="presParOf" srcId="{38271A45-5E83-4C56-8E9C-9266DFE2CC53}" destId="{29641A8C-D29C-429C-879E-3E11D086666F}" srcOrd="1" destOrd="0" presId="urn:microsoft.com/office/officeart/2005/8/layout/hierarchy4"/>
    <dgm:cxn modelId="{D2D58A89-A452-4186-A762-6FF6F140FA8F}" type="presParOf" srcId="{709F09DC-FCFE-45D0-9EC7-3A02C5B9C438}" destId="{6BE63301-8C6B-42C2-8151-B795BD9FAB6F}" srcOrd="1" destOrd="0" presId="urn:microsoft.com/office/officeart/2005/8/layout/hierarchy4"/>
    <dgm:cxn modelId="{BE28CB7C-CA4C-40F0-922A-08FCA3223B8C}" type="presParOf" srcId="{709F09DC-FCFE-45D0-9EC7-3A02C5B9C438}" destId="{F81231C7-DCEE-410B-B023-5DD3CDE70F89}" srcOrd="2" destOrd="0" presId="urn:microsoft.com/office/officeart/2005/8/layout/hierarchy4"/>
    <dgm:cxn modelId="{C6CCDB62-9684-4F0A-B06D-0D575DDBBDCB}" type="presParOf" srcId="{F81231C7-DCEE-410B-B023-5DD3CDE70F89}" destId="{091B006F-8895-45B2-AA04-60F30673DD55}" srcOrd="0" destOrd="0" presId="urn:microsoft.com/office/officeart/2005/8/layout/hierarchy4"/>
    <dgm:cxn modelId="{3B875465-FA74-49AD-8FE4-D717E3BFC76C}" type="presParOf" srcId="{F81231C7-DCEE-410B-B023-5DD3CDE70F89}" destId="{7ABE83CA-6820-44AD-8ADB-51273F9B1373}" srcOrd="1" destOrd="0" presId="urn:microsoft.com/office/officeart/2005/8/layout/hierarchy4"/>
    <dgm:cxn modelId="{55903476-4A12-4A7F-8548-FE85CBEB58CE}" type="presParOf" srcId="{709F09DC-FCFE-45D0-9EC7-3A02C5B9C438}" destId="{EEA3F25A-7E3F-40A9-BE59-0D05B101D1CB}" srcOrd="3" destOrd="0" presId="urn:microsoft.com/office/officeart/2005/8/layout/hierarchy4"/>
    <dgm:cxn modelId="{B5F674C9-BD06-4C40-9F18-CAF18922351D}" type="presParOf" srcId="{709F09DC-FCFE-45D0-9EC7-3A02C5B9C438}" destId="{32B7CB05-AF94-4F86-9993-91B148A1FC10}" srcOrd="4" destOrd="0" presId="urn:microsoft.com/office/officeart/2005/8/layout/hierarchy4"/>
    <dgm:cxn modelId="{4F7C3774-7196-4083-B35D-4D7D268ADE41}" type="presParOf" srcId="{32B7CB05-AF94-4F86-9993-91B148A1FC10}" destId="{41E71333-D073-47B2-814C-96222685D8EB}" srcOrd="0" destOrd="0" presId="urn:microsoft.com/office/officeart/2005/8/layout/hierarchy4"/>
    <dgm:cxn modelId="{0C859EA2-F890-4ECE-809E-D7F5BB91BC56}" type="presParOf" srcId="{32B7CB05-AF94-4F86-9993-91B148A1FC10}" destId="{02B64DE1-215E-4756-9D9C-7E87A734C95D}" srcOrd="1" destOrd="0" presId="urn:microsoft.com/office/officeart/2005/8/layout/hierarchy4"/>
    <dgm:cxn modelId="{ADEEE3E5-3281-4A50-852B-BB92A775D394}" type="presParOf" srcId="{709F09DC-FCFE-45D0-9EC7-3A02C5B9C438}" destId="{C443B1F8-F502-49F6-846F-B8E6EB76CC84}" srcOrd="5" destOrd="0" presId="urn:microsoft.com/office/officeart/2005/8/layout/hierarchy4"/>
    <dgm:cxn modelId="{1C0EB32B-9719-4F84-AB4D-8751F7DD7C0C}" type="presParOf" srcId="{709F09DC-FCFE-45D0-9EC7-3A02C5B9C438}" destId="{6802E309-A200-4900-9CF5-E48F862B2AB8}" srcOrd="6" destOrd="0" presId="urn:microsoft.com/office/officeart/2005/8/layout/hierarchy4"/>
    <dgm:cxn modelId="{BE03952E-EDD5-4F08-A6FB-AAD4E3949EE6}" type="presParOf" srcId="{6802E309-A200-4900-9CF5-E48F862B2AB8}" destId="{65C7B737-2E1D-4F19-82DF-3A371BA7E6C0}" srcOrd="0" destOrd="0" presId="urn:microsoft.com/office/officeart/2005/8/layout/hierarchy4"/>
    <dgm:cxn modelId="{F466E377-FBA4-4933-BD90-7C1AD884FCC0}" type="presParOf" srcId="{6802E309-A200-4900-9CF5-E48F862B2AB8}" destId="{3C476C8D-F462-48A7-9F3A-4A8E5FBD11EF}"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EBE029-790B-4C33-A2ED-43D02B04A343}">
      <dsp:nvSpPr>
        <dsp:cNvPr id="0" name=""/>
        <dsp:cNvSpPr/>
      </dsp:nvSpPr>
      <dsp:spPr>
        <a:xfrm>
          <a:off x="0" y="560"/>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3556923-06E7-4F94-AE7A-C5C0324A5FE5}">
      <dsp:nvSpPr>
        <dsp:cNvPr id="0" name=""/>
        <dsp:cNvSpPr/>
      </dsp:nvSpPr>
      <dsp:spPr>
        <a:xfrm>
          <a:off x="0" y="560"/>
          <a:ext cx="10871200" cy="655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CPA from Woodstock, Georgia</a:t>
          </a:r>
        </a:p>
      </dsp:txBody>
      <dsp:txXfrm>
        <a:off x="0" y="560"/>
        <a:ext cx="10871200" cy="655344"/>
      </dsp:txXfrm>
    </dsp:sp>
    <dsp:sp modelId="{C09A1C09-0879-4174-B4D0-57CC173F1032}">
      <dsp:nvSpPr>
        <dsp:cNvPr id="0" name=""/>
        <dsp:cNvSpPr/>
      </dsp:nvSpPr>
      <dsp:spPr>
        <a:xfrm>
          <a:off x="0" y="655904"/>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0BBA56-8BDD-416E-AC12-8D0F64FD6AC8}">
      <dsp:nvSpPr>
        <dsp:cNvPr id="0" name=""/>
        <dsp:cNvSpPr/>
      </dsp:nvSpPr>
      <dsp:spPr>
        <a:xfrm>
          <a:off x="0" y="655904"/>
          <a:ext cx="10871200" cy="655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Partner, K2 Enterprises</a:t>
          </a:r>
        </a:p>
      </dsp:txBody>
      <dsp:txXfrm>
        <a:off x="0" y="655904"/>
        <a:ext cx="10871200" cy="655344"/>
      </dsp:txXfrm>
    </dsp:sp>
    <dsp:sp modelId="{14E679EF-12AC-4F0C-9F84-0F0E2BE11F40}">
      <dsp:nvSpPr>
        <dsp:cNvPr id="0" name=""/>
        <dsp:cNvSpPr/>
      </dsp:nvSpPr>
      <dsp:spPr>
        <a:xfrm>
          <a:off x="0" y="1311249"/>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0E3C35-0D9A-4204-A661-EC22A963900F}">
      <dsp:nvSpPr>
        <dsp:cNvPr id="0" name=""/>
        <dsp:cNvSpPr/>
      </dsp:nvSpPr>
      <dsp:spPr>
        <a:xfrm>
          <a:off x="0" y="1311249"/>
          <a:ext cx="10871200" cy="655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Thirty-eight years public accounting &amp; private industry experience</a:t>
          </a:r>
        </a:p>
      </dsp:txBody>
      <dsp:txXfrm>
        <a:off x="0" y="1311249"/>
        <a:ext cx="10871200" cy="655344"/>
      </dsp:txXfrm>
    </dsp:sp>
    <dsp:sp modelId="{EE3DEFC5-36BA-40DC-B5C0-888FDE647118}">
      <dsp:nvSpPr>
        <dsp:cNvPr id="0" name=""/>
        <dsp:cNvSpPr/>
      </dsp:nvSpPr>
      <dsp:spPr>
        <a:xfrm>
          <a:off x="0" y="1966594"/>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C40DE8-0E17-46E7-AA54-348962211E8A}">
      <dsp:nvSpPr>
        <dsp:cNvPr id="0" name=""/>
        <dsp:cNvSpPr/>
      </dsp:nvSpPr>
      <dsp:spPr>
        <a:xfrm>
          <a:off x="0" y="1966594"/>
          <a:ext cx="10871200" cy="655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BSBA (Accounting) Auburn University</a:t>
          </a:r>
        </a:p>
      </dsp:txBody>
      <dsp:txXfrm>
        <a:off x="0" y="1966594"/>
        <a:ext cx="10871200" cy="655344"/>
      </dsp:txXfrm>
    </dsp:sp>
    <dsp:sp modelId="{A3B5755E-627D-4F9C-807A-E610A56CF311}">
      <dsp:nvSpPr>
        <dsp:cNvPr id="0" name=""/>
        <dsp:cNvSpPr/>
      </dsp:nvSpPr>
      <dsp:spPr>
        <a:xfrm>
          <a:off x="0" y="2621938"/>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D98499-7B47-40FF-B35B-5563E268487E}">
      <dsp:nvSpPr>
        <dsp:cNvPr id="0" name=""/>
        <dsp:cNvSpPr/>
      </dsp:nvSpPr>
      <dsp:spPr>
        <a:xfrm>
          <a:off x="0" y="2621938"/>
          <a:ext cx="10871200" cy="655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MS (Finance) Georgia State University</a:t>
          </a:r>
        </a:p>
      </dsp:txBody>
      <dsp:txXfrm>
        <a:off x="0" y="2621938"/>
        <a:ext cx="10871200" cy="655344"/>
      </dsp:txXfrm>
    </dsp:sp>
    <dsp:sp modelId="{56950712-032E-4BC1-8567-E6ED3B94AAE7}">
      <dsp:nvSpPr>
        <dsp:cNvPr id="0" name=""/>
        <dsp:cNvSpPr/>
      </dsp:nvSpPr>
      <dsp:spPr>
        <a:xfrm>
          <a:off x="0" y="3277283"/>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568CA4-1048-4632-B2DC-52F9195A468A}">
      <dsp:nvSpPr>
        <dsp:cNvPr id="0" name=""/>
        <dsp:cNvSpPr/>
      </dsp:nvSpPr>
      <dsp:spPr>
        <a:xfrm>
          <a:off x="0" y="3277283"/>
          <a:ext cx="10871200" cy="655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Please contact me: </a:t>
          </a:r>
          <a:r>
            <a:rPr lang="en-US" sz="3000" kern="1200" dirty="0">
              <a:solidFill>
                <a:schemeClr val="accent6"/>
              </a:solidFill>
              <a:hlinkClick xmlns:r="http://schemas.openxmlformats.org/officeDocument/2006/relationships" r:id="rId1">
                <a:extLst>
                  <a:ext uri="{A12FA001-AC4F-418D-AE19-62706E023703}">
                    <ahyp:hlinkClr xmlns:ahyp="http://schemas.microsoft.com/office/drawing/2018/hyperlinkcolor" val="tx"/>
                  </a:ext>
                </a:extLst>
              </a:hlinkClick>
            </a:rPr>
            <a:t>tommy@k2e.com</a:t>
          </a:r>
          <a:endParaRPr lang="en-US" sz="3000" kern="1200" dirty="0">
            <a:solidFill>
              <a:schemeClr val="accent6"/>
            </a:solidFill>
          </a:endParaRPr>
        </a:p>
      </dsp:txBody>
      <dsp:txXfrm>
        <a:off x="0" y="3277283"/>
        <a:ext cx="10871200" cy="655344"/>
      </dsp:txXfrm>
    </dsp:sp>
    <dsp:sp modelId="{A1031121-757E-4282-8914-C31508D585DA}">
      <dsp:nvSpPr>
        <dsp:cNvPr id="0" name=""/>
        <dsp:cNvSpPr/>
      </dsp:nvSpPr>
      <dsp:spPr>
        <a:xfrm>
          <a:off x="0" y="3932628"/>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022296-4D78-4EF6-AFEB-3F3A24AB3DB8}">
      <dsp:nvSpPr>
        <dsp:cNvPr id="0" name=""/>
        <dsp:cNvSpPr/>
      </dsp:nvSpPr>
      <dsp:spPr>
        <a:xfrm>
          <a:off x="0" y="3932628"/>
          <a:ext cx="10871200" cy="6553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Follow me on Twitter: </a:t>
          </a:r>
          <a:r>
            <a:rPr lang="en-US" sz="3000" kern="1200" dirty="0">
              <a:solidFill>
                <a:schemeClr val="accent6"/>
              </a:solidFill>
            </a:rPr>
            <a:t>@TommyStephens</a:t>
          </a:r>
        </a:p>
      </dsp:txBody>
      <dsp:txXfrm>
        <a:off x="0" y="3932628"/>
        <a:ext cx="10871200" cy="65534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1BB7E0-0E75-4D6F-B3A8-3AD1EE3F68B9}">
      <dsp:nvSpPr>
        <dsp:cNvPr id="0" name=""/>
        <dsp:cNvSpPr/>
      </dsp:nvSpPr>
      <dsp:spPr>
        <a:xfrm>
          <a:off x="1137863" y="36820"/>
          <a:ext cx="7898347" cy="1149880"/>
        </a:xfrm>
        <a:prstGeom prst="rightArrow">
          <a:avLst>
            <a:gd name="adj1" fmla="val 50000"/>
            <a:gd name="adj2" fmla="val 5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254000" bIns="182544" numCol="1" spcCol="1270" anchor="ctr" anchorCtr="0">
          <a:noAutofit/>
        </a:bodyPr>
        <a:lstStyle/>
        <a:p>
          <a:pPr marL="0" lvl="0" indent="0" algn="l" defTabSz="666750">
            <a:lnSpc>
              <a:spcPct val="90000"/>
            </a:lnSpc>
            <a:spcBef>
              <a:spcPct val="0"/>
            </a:spcBef>
            <a:spcAft>
              <a:spcPct val="35000"/>
            </a:spcAft>
            <a:buNone/>
          </a:pPr>
          <a:r>
            <a:rPr lang="en-US" sz="1500" kern="1200" dirty="0"/>
            <a:t>IT General Controls</a:t>
          </a:r>
        </a:p>
      </dsp:txBody>
      <dsp:txXfrm>
        <a:off x="1137863" y="324290"/>
        <a:ext cx="7610877" cy="574940"/>
      </dsp:txXfrm>
    </dsp:sp>
    <dsp:sp modelId="{251603FE-698A-4D73-BB88-EFA9864E44CE}">
      <dsp:nvSpPr>
        <dsp:cNvPr id="0" name=""/>
        <dsp:cNvSpPr/>
      </dsp:nvSpPr>
      <dsp:spPr>
        <a:xfrm>
          <a:off x="1137784" y="925420"/>
          <a:ext cx="1820569" cy="2126932"/>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dirty="0"/>
            <a:t>Access</a:t>
          </a:r>
        </a:p>
        <a:p>
          <a:pPr marL="0" lvl="0" indent="0" algn="l" defTabSz="666750">
            <a:lnSpc>
              <a:spcPct val="90000"/>
            </a:lnSpc>
            <a:spcBef>
              <a:spcPct val="0"/>
            </a:spcBef>
            <a:spcAft>
              <a:spcPct val="35000"/>
            </a:spcAft>
            <a:buNone/>
          </a:pPr>
          <a:r>
            <a:rPr lang="en-US" sz="1500" kern="1200" dirty="0"/>
            <a:t>Program Change</a:t>
          </a:r>
        </a:p>
        <a:p>
          <a:pPr marL="0" lvl="0" indent="0" algn="l" defTabSz="666750">
            <a:lnSpc>
              <a:spcPct val="90000"/>
            </a:lnSpc>
            <a:spcBef>
              <a:spcPct val="0"/>
            </a:spcBef>
            <a:spcAft>
              <a:spcPct val="35000"/>
            </a:spcAft>
            <a:buNone/>
          </a:pPr>
          <a:r>
            <a:rPr lang="en-US" sz="1500" kern="1200" dirty="0"/>
            <a:t>Program Development</a:t>
          </a:r>
        </a:p>
        <a:p>
          <a:pPr marL="0" lvl="0" indent="0" algn="l" defTabSz="666750">
            <a:lnSpc>
              <a:spcPct val="90000"/>
            </a:lnSpc>
            <a:spcBef>
              <a:spcPct val="0"/>
            </a:spcBef>
            <a:spcAft>
              <a:spcPct val="35000"/>
            </a:spcAft>
            <a:buNone/>
          </a:pPr>
          <a:r>
            <a:rPr lang="en-US" sz="1500" kern="1200" dirty="0"/>
            <a:t>Computer Operations</a:t>
          </a:r>
        </a:p>
      </dsp:txBody>
      <dsp:txXfrm>
        <a:off x="1137784" y="925420"/>
        <a:ext cx="1820569" cy="2126932"/>
      </dsp:txXfrm>
    </dsp:sp>
    <dsp:sp modelId="{786E2F72-8658-47A4-8442-611A0BCB56AE}">
      <dsp:nvSpPr>
        <dsp:cNvPr id="0" name=""/>
        <dsp:cNvSpPr/>
      </dsp:nvSpPr>
      <dsp:spPr>
        <a:xfrm>
          <a:off x="2958531" y="419978"/>
          <a:ext cx="6077778" cy="1149880"/>
        </a:xfrm>
        <a:prstGeom prst="rightArrow">
          <a:avLst>
            <a:gd name="adj1" fmla="val 50000"/>
            <a:gd name="adj2" fmla="val 5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254000" bIns="182544" numCol="1" spcCol="1270" anchor="ctr" anchorCtr="0">
          <a:noAutofit/>
        </a:bodyPr>
        <a:lstStyle/>
        <a:p>
          <a:pPr marL="0" lvl="0" indent="0" algn="l" defTabSz="666750">
            <a:lnSpc>
              <a:spcPct val="90000"/>
            </a:lnSpc>
            <a:spcBef>
              <a:spcPct val="0"/>
            </a:spcBef>
            <a:spcAft>
              <a:spcPct val="35000"/>
            </a:spcAft>
            <a:buNone/>
          </a:pPr>
          <a:r>
            <a:rPr lang="en-US" sz="1500" kern="1200" dirty="0"/>
            <a:t>Financial Applications</a:t>
          </a:r>
        </a:p>
      </dsp:txBody>
      <dsp:txXfrm>
        <a:off x="2958531" y="707448"/>
        <a:ext cx="5790308" cy="574940"/>
      </dsp:txXfrm>
    </dsp:sp>
    <dsp:sp modelId="{105A6E32-0B8B-40FD-BFDC-F9BADB4C39B3}">
      <dsp:nvSpPr>
        <dsp:cNvPr id="0" name=""/>
        <dsp:cNvSpPr/>
      </dsp:nvSpPr>
      <dsp:spPr>
        <a:xfrm>
          <a:off x="2958353" y="1308578"/>
          <a:ext cx="1820569" cy="2072720"/>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dirty="0"/>
            <a:t>Accounting/ERP</a:t>
          </a:r>
        </a:p>
        <a:p>
          <a:pPr marL="0" lvl="0" indent="0" algn="l" defTabSz="666750">
            <a:lnSpc>
              <a:spcPct val="90000"/>
            </a:lnSpc>
            <a:spcBef>
              <a:spcPct val="0"/>
            </a:spcBef>
            <a:spcAft>
              <a:spcPct val="35000"/>
            </a:spcAft>
            <a:buNone/>
          </a:pPr>
          <a:r>
            <a:rPr lang="en-US" sz="1500" kern="1200" dirty="0"/>
            <a:t>CRM</a:t>
          </a:r>
        </a:p>
        <a:p>
          <a:pPr marL="0" lvl="0" indent="0" algn="l" defTabSz="666750">
            <a:lnSpc>
              <a:spcPct val="90000"/>
            </a:lnSpc>
            <a:spcBef>
              <a:spcPct val="0"/>
            </a:spcBef>
            <a:spcAft>
              <a:spcPct val="35000"/>
            </a:spcAft>
            <a:buNone/>
          </a:pPr>
          <a:r>
            <a:rPr lang="en-US" sz="1500" kern="1200" dirty="0"/>
            <a:t>BPM</a:t>
          </a:r>
        </a:p>
        <a:p>
          <a:pPr marL="0" lvl="0" indent="0" algn="l" defTabSz="666750">
            <a:lnSpc>
              <a:spcPct val="90000"/>
            </a:lnSpc>
            <a:spcBef>
              <a:spcPct val="0"/>
            </a:spcBef>
            <a:spcAft>
              <a:spcPct val="35000"/>
            </a:spcAft>
            <a:buNone/>
          </a:pPr>
          <a:r>
            <a:rPr lang="en-US" sz="1500" kern="1200" dirty="0"/>
            <a:t>Business Intelligence</a:t>
          </a:r>
        </a:p>
      </dsp:txBody>
      <dsp:txXfrm>
        <a:off x="2958353" y="1308578"/>
        <a:ext cx="1820569" cy="2072720"/>
      </dsp:txXfrm>
    </dsp:sp>
    <dsp:sp modelId="{00C1E350-7139-41AC-98FC-2B6A21807DBC}">
      <dsp:nvSpPr>
        <dsp:cNvPr id="0" name=""/>
        <dsp:cNvSpPr/>
      </dsp:nvSpPr>
      <dsp:spPr>
        <a:xfrm>
          <a:off x="4778965" y="803136"/>
          <a:ext cx="4257209" cy="1149880"/>
        </a:xfrm>
        <a:prstGeom prst="rightArrow">
          <a:avLst>
            <a:gd name="adj1" fmla="val 50000"/>
            <a:gd name="adj2" fmla="val 5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254000" bIns="182544" numCol="1" spcCol="1270" anchor="ctr" anchorCtr="0">
          <a:noAutofit/>
        </a:bodyPr>
        <a:lstStyle/>
        <a:p>
          <a:pPr marL="0" lvl="0" indent="0" algn="l" defTabSz="666750">
            <a:lnSpc>
              <a:spcPct val="90000"/>
            </a:lnSpc>
            <a:spcBef>
              <a:spcPct val="0"/>
            </a:spcBef>
            <a:spcAft>
              <a:spcPct val="35000"/>
            </a:spcAft>
            <a:buNone/>
          </a:pPr>
          <a:r>
            <a:rPr lang="en-US" sz="1500" kern="1200" dirty="0"/>
            <a:t>Business Processes</a:t>
          </a:r>
        </a:p>
      </dsp:txBody>
      <dsp:txXfrm>
        <a:off x="4778965" y="1090606"/>
        <a:ext cx="3969739" cy="574940"/>
      </dsp:txXfrm>
    </dsp:sp>
    <dsp:sp modelId="{164DAD46-2C00-487A-BBB3-604050E243AE}">
      <dsp:nvSpPr>
        <dsp:cNvPr id="0" name=""/>
        <dsp:cNvSpPr/>
      </dsp:nvSpPr>
      <dsp:spPr>
        <a:xfrm>
          <a:off x="4778922" y="1691735"/>
          <a:ext cx="1820569" cy="2086578"/>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dirty="0"/>
            <a:t>Accounts Payable</a:t>
          </a:r>
        </a:p>
        <a:p>
          <a:pPr marL="0" lvl="0" indent="0" algn="l" defTabSz="666750">
            <a:lnSpc>
              <a:spcPct val="90000"/>
            </a:lnSpc>
            <a:spcBef>
              <a:spcPct val="0"/>
            </a:spcBef>
            <a:spcAft>
              <a:spcPct val="35000"/>
            </a:spcAft>
            <a:buNone/>
          </a:pPr>
          <a:r>
            <a:rPr lang="en-US" sz="1500" kern="1200" dirty="0"/>
            <a:t>Accounts Receivable</a:t>
          </a:r>
        </a:p>
        <a:p>
          <a:pPr marL="0" lvl="0" indent="0" algn="l" defTabSz="666750">
            <a:lnSpc>
              <a:spcPct val="90000"/>
            </a:lnSpc>
            <a:spcBef>
              <a:spcPct val="0"/>
            </a:spcBef>
            <a:spcAft>
              <a:spcPct val="35000"/>
            </a:spcAft>
            <a:buNone/>
          </a:pPr>
          <a:r>
            <a:rPr lang="en-US" sz="1500" kern="1200" dirty="0"/>
            <a:t>Payroll</a:t>
          </a:r>
        </a:p>
        <a:p>
          <a:pPr marL="0" lvl="0" indent="0" algn="l" defTabSz="666750">
            <a:lnSpc>
              <a:spcPct val="90000"/>
            </a:lnSpc>
            <a:spcBef>
              <a:spcPct val="0"/>
            </a:spcBef>
            <a:spcAft>
              <a:spcPct val="35000"/>
            </a:spcAft>
            <a:buNone/>
          </a:pPr>
          <a:r>
            <a:rPr lang="en-US" sz="1500" kern="1200" dirty="0"/>
            <a:t>Inventory</a:t>
          </a:r>
        </a:p>
      </dsp:txBody>
      <dsp:txXfrm>
        <a:off x="4778922" y="1691735"/>
        <a:ext cx="1820569" cy="2086578"/>
      </dsp:txXfrm>
    </dsp:sp>
    <dsp:sp modelId="{99E62A08-90E1-43DA-8B06-8FD370929DF1}">
      <dsp:nvSpPr>
        <dsp:cNvPr id="0" name=""/>
        <dsp:cNvSpPr/>
      </dsp:nvSpPr>
      <dsp:spPr>
        <a:xfrm>
          <a:off x="6599549" y="1186293"/>
          <a:ext cx="2436640" cy="1149880"/>
        </a:xfrm>
        <a:prstGeom prst="rightArrow">
          <a:avLst>
            <a:gd name="adj1" fmla="val 50000"/>
            <a:gd name="adj2" fmla="val 5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254000" bIns="182544" numCol="1" spcCol="1270" anchor="ctr" anchorCtr="0">
          <a:noAutofit/>
        </a:bodyPr>
        <a:lstStyle/>
        <a:p>
          <a:pPr marL="0" lvl="0" indent="0" algn="l" defTabSz="666750">
            <a:lnSpc>
              <a:spcPct val="90000"/>
            </a:lnSpc>
            <a:spcBef>
              <a:spcPct val="0"/>
            </a:spcBef>
            <a:spcAft>
              <a:spcPct val="35000"/>
            </a:spcAft>
            <a:buNone/>
          </a:pPr>
          <a:r>
            <a:rPr lang="en-US" sz="1500" kern="1200" dirty="0"/>
            <a:t>Classes of Transactions</a:t>
          </a:r>
        </a:p>
      </dsp:txBody>
      <dsp:txXfrm>
        <a:off x="6599549" y="1473763"/>
        <a:ext cx="2149170" cy="574940"/>
      </dsp:txXfrm>
    </dsp:sp>
    <dsp:sp modelId="{23272D1A-C971-4B1C-80F0-294A5A6EA068}">
      <dsp:nvSpPr>
        <dsp:cNvPr id="0" name=""/>
        <dsp:cNvSpPr/>
      </dsp:nvSpPr>
      <dsp:spPr>
        <a:xfrm>
          <a:off x="6599496" y="2074893"/>
          <a:ext cx="1837155" cy="2111035"/>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dirty="0"/>
            <a:t>Various classifications of summarized transactions in the company’s financial statements</a:t>
          </a:r>
        </a:p>
      </dsp:txBody>
      <dsp:txXfrm>
        <a:off x="6599496" y="2074893"/>
        <a:ext cx="1837155" cy="211103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492EED-3EAF-408E-A3CA-2CFED7569F21}">
      <dsp:nvSpPr>
        <dsp:cNvPr id="0" name=""/>
        <dsp:cNvSpPr/>
      </dsp:nvSpPr>
      <dsp:spPr>
        <a:xfrm>
          <a:off x="3397" y="245228"/>
          <a:ext cx="3312318" cy="835200"/>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a:lnSpc>
              <a:spcPct val="90000"/>
            </a:lnSpc>
            <a:spcBef>
              <a:spcPct val="0"/>
            </a:spcBef>
            <a:spcAft>
              <a:spcPct val="35000"/>
            </a:spcAft>
            <a:buNone/>
          </a:pPr>
          <a:r>
            <a:rPr lang="en-US" sz="2900" kern="1200" dirty="0"/>
            <a:t>Objectives</a:t>
          </a:r>
        </a:p>
      </dsp:txBody>
      <dsp:txXfrm>
        <a:off x="3397" y="245228"/>
        <a:ext cx="3312318" cy="835200"/>
      </dsp:txXfrm>
    </dsp:sp>
    <dsp:sp modelId="{1013A5AD-14BC-4F5D-8C22-9B42719980E9}">
      <dsp:nvSpPr>
        <dsp:cNvPr id="0" name=""/>
        <dsp:cNvSpPr/>
      </dsp:nvSpPr>
      <dsp:spPr>
        <a:xfrm>
          <a:off x="3397" y="1080429"/>
          <a:ext cx="3312318" cy="3263805"/>
        </a:xfrm>
        <a:prstGeom prst="rect">
          <a:avLst/>
        </a:prstGeom>
        <a:solidFill>
          <a:schemeClr val="bg1">
            <a:lumMod val="95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4686" tIns="154686" rIns="206248" bIns="232029" numCol="1" spcCol="1270" anchor="t" anchorCtr="0">
          <a:noAutofit/>
        </a:bodyPr>
        <a:lstStyle/>
        <a:p>
          <a:pPr marL="0" lvl="1" indent="0" algn="l" defTabSz="1289050">
            <a:lnSpc>
              <a:spcPct val="90000"/>
            </a:lnSpc>
            <a:spcBef>
              <a:spcPct val="0"/>
            </a:spcBef>
            <a:spcAft>
              <a:spcPct val="15000"/>
            </a:spcAft>
            <a:buNone/>
          </a:pPr>
          <a:r>
            <a:rPr lang="en-US" sz="2900" kern="1200" dirty="0">
              <a:solidFill>
                <a:schemeClr val="tx1"/>
              </a:solidFill>
            </a:rPr>
            <a:t>Access to programs and data should be restricted to authorized individuals only, based on specific job requirements</a:t>
          </a:r>
        </a:p>
      </dsp:txBody>
      <dsp:txXfrm>
        <a:off x="3397" y="1080429"/>
        <a:ext cx="3312318" cy="3263805"/>
      </dsp:txXfrm>
    </dsp:sp>
    <dsp:sp modelId="{F0963425-FD0C-46A5-89BF-582713DF7EFD}">
      <dsp:nvSpPr>
        <dsp:cNvPr id="0" name=""/>
        <dsp:cNvSpPr/>
      </dsp:nvSpPr>
      <dsp:spPr>
        <a:xfrm>
          <a:off x="3779440" y="245228"/>
          <a:ext cx="3312318" cy="835200"/>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a:lnSpc>
              <a:spcPct val="90000"/>
            </a:lnSpc>
            <a:spcBef>
              <a:spcPct val="0"/>
            </a:spcBef>
            <a:spcAft>
              <a:spcPct val="35000"/>
            </a:spcAft>
            <a:buNone/>
          </a:pPr>
          <a:r>
            <a:rPr lang="en-US" sz="2900" kern="1200" dirty="0"/>
            <a:t>Risks</a:t>
          </a:r>
        </a:p>
      </dsp:txBody>
      <dsp:txXfrm>
        <a:off x="3779440" y="245228"/>
        <a:ext cx="3312318" cy="835200"/>
      </dsp:txXfrm>
    </dsp:sp>
    <dsp:sp modelId="{2A3650AA-CB48-4A73-A885-B150B051F3C1}">
      <dsp:nvSpPr>
        <dsp:cNvPr id="0" name=""/>
        <dsp:cNvSpPr/>
      </dsp:nvSpPr>
      <dsp:spPr>
        <a:xfrm>
          <a:off x="3779440" y="1080429"/>
          <a:ext cx="3312318" cy="3263805"/>
        </a:xfrm>
        <a:prstGeom prst="rect">
          <a:avLst/>
        </a:prstGeom>
        <a:solidFill>
          <a:schemeClr val="bg1">
            <a:lumMod val="95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8684" tIns="138684" rIns="184912" bIns="208026" numCol="1" spcCol="1270" anchor="t" anchorCtr="0">
          <a:noAutofit/>
        </a:bodyPr>
        <a:lstStyle/>
        <a:p>
          <a:pPr marL="0" lvl="1" indent="0" algn="l" defTabSz="1155700">
            <a:lnSpc>
              <a:spcPct val="90000"/>
            </a:lnSpc>
            <a:spcBef>
              <a:spcPct val="0"/>
            </a:spcBef>
            <a:spcAft>
              <a:spcPct val="15000"/>
            </a:spcAft>
            <a:buNone/>
          </a:pPr>
          <a:r>
            <a:rPr lang="en-US" sz="2600" kern="1200" dirty="0">
              <a:solidFill>
                <a:schemeClr val="tx1"/>
              </a:solidFill>
              <a:latin typeface="Calibri" panose="020F0502020204030204"/>
              <a:ea typeface="+mn-ea"/>
              <a:cs typeface="+mn-cs"/>
            </a:rPr>
            <a:t>Unauthorized access to programs or data may lead to improper changes, destruction of data, and/or disclosure to unauthorized parties</a:t>
          </a:r>
        </a:p>
      </dsp:txBody>
      <dsp:txXfrm>
        <a:off x="3779440" y="1080429"/>
        <a:ext cx="3312318" cy="3263805"/>
      </dsp:txXfrm>
    </dsp:sp>
    <dsp:sp modelId="{976B1788-DB9E-45A3-9BF0-F75D14B24624}">
      <dsp:nvSpPr>
        <dsp:cNvPr id="0" name=""/>
        <dsp:cNvSpPr/>
      </dsp:nvSpPr>
      <dsp:spPr>
        <a:xfrm>
          <a:off x="7555483" y="245228"/>
          <a:ext cx="3312318" cy="835200"/>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a:lnSpc>
              <a:spcPct val="90000"/>
            </a:lnSpc>
            <a:spcBef>
              <a:spcPct val="0"/>
            </a:spcBef>
            <a:spcAft>
              <a:spcPct val="35000"/>
            </a:spcAft>
            <a:buNone/>
          </a:pPr>
          <a:r>
            <a:rPr lang="en-US" sz="2900" kern="1200" dirty="0"/>
            <a:t>Sample Controls</a:t>
          </a:r>
        </a:p>
      </dsp:txBody>
      <dsp:txXfrm>
        <a:off x="7555483" y="245228"/>
        <a:ext cx="3312318" cy="835200"/>
      </dsp:txXfrm>
    </dsp:sp>
    <dsp:sp modelId="{3EB636DF-87F5-4FF8-8EFA-0898C0AAF760}">
      <dsp:nvSpPr>
        <dsp:cNvPr id="0" name=""/>
        <dsp:cNvSpPr/>
      </dsp:nvSpPr>
      <dsp:spPr>
        <a:xfrm>
          <a:off x="7555483" y="1080429"/>
          <a:ext cx="3312318" cy="3263805"/>
        </a:xfrm>
        <a:prstGeom prst="rect">
          <a:avLst/>
        </a:prstGeom>
        <a:solidFill>
          <a:schemeClr val="bg1">
            <a:lumMod val="95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8684" tIns="138684" rIns="184912" bIns="208026" numCol="1" spcCol="1270" anchor="t" anchorCtr="0">
          <a:noAutofit/>
        </a:bodyPr>
        <a:lstStyle/>
        <a:p>
          <a:pPr marL="283464" lvl="1" indent="-283464" algn="l" defTabSz="1155700">
            <a:lnSpc>
              <a:spcPct val="90000"/>
            </a:lnSpc>
            <a:spcBef>
              <a:spcPct val="0"/>
            </a:spcBef>
            <a:spcAft>
              <a:spcPct val="15000"/>
            </a:spcAft>
            <a:buFont typeface="Arial" panose="020B0604020202020204" pitchFamily="34" charset="0"/>
            <a:buChar char="•"/>
          </a:pPr>
          <a:r>
            <a:rPr lang="en-US" sz="2600" kern="1200" dirty="0">
              <a:solidFill>
                <a:schemeClr val="tx1"/>
              </a:solidFill>
              <a:latin typeface="Calibri" panose="020F0502020204030204"/>
              <a:ea typeface="+mn-ea"/>
              <a:cs typeface="+mn-cs"/>
            </a:rPr>
            <a:t>Usernames and passwords for logical access</a:t>
          </a:r>
        </a:p>
        <a:p>
          <a:pPr marL="283464" lvl="1" indent="-283464" algn="l" defTabSz="1155700">
            <a:lnSpc>
              <a:spcPct val="90000"/>
            </a:lnSpc>
            <a:spcBef>
              <a:spcPct val="0"/>
            </a:spcBef>
            <a:spcAft>
              <a:spcPct val="15000"/>
            </a:spcAft>
            <a:buFont typeface="Arial" panose="020B0604020202020204" pitchFamily="34" charset="0"/>
            <a:buChar char="•"/>
          </a:pPr>
          <a:r>
            <a:rPr lang="en-US" sz="2600" kern="1200" dirty="0">
              <a:solidFill>
                <a:schemeClr val="tx1"/>
              </a:solidFill>
              <a:latin typeface="Calibri" panose="020F0502020204030204"/>
              <a:ea typeface="+mn-ea"/>
              <a:cs typeface="+mn-cs"/>
            </a:rPr>
            <a:t>Review of audit logs</a:t>
          </a:r>
        </a:p>
        <a:p>
          <a:pPr marL="285750" lvl="1" indent="0" algn="l" defTabSz="1244600">
            <a:lnSpc>
              <a:spcPct val="90000"/>
            </a:lnSpc>
            <a:spcBef>
              <a:spcPct val="0"/>
            </a:spcBef>
            <a:spcAft>
              <a:spcPct val="15000"/>
            </a:spcAft>
            <a:buChar char="•"/>
          </a:pPr>
          <a:endParaRPr lang="en-US" sz="2800" kern="1200" dirty="0">
            <a:solidFill>
              <a:schemeClr val="tx1"/>
            </a:solidFill>
          </a:endParaRPr>
        </a:p>
      </dsp:txBody>
      <dsp:txXfrm>
        <a:off x="7555483" y="1080429"/>
        <a:ext cx="3312318" cy="326380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492EED-3EAF-408E-A3CA-2CFED7569F21}">
      <dsp:nvSpPr>
        <dsp:cNvPr id="0" name=""/>
        <dsp:cNvSpPr/>
      </dsp:nvSpPr>
      <dsp:spPr>
        <a:xfrm>
          <a:off x="3397" y="314598"/>
          <a:ext cx="3312318" cy="1297915"/>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US" sz="3600" kern="1200" dirty="0"/>
            <a:t>Objectives</a:t>
          </a:r>
        </a:p>
      </dsp:txBody>
      <dsp:txXfrm>
        <a:off x="3397" y="314598"/>
        <a:ext cx="3312318" cy="1297915"/>
      </dsp:txXfrm>
    </dsp:sp>
    <dsp:sp modelId="{1013A5AD-14BC-4F5D-8C22-9B42719980E9}">
      <dsp:nvSpPr>
        <dsp:cNvPr id="0" name=""/>
        <dsp:cNvSpPr/>
      </dsp:nvSpPr>
      <dsp:spPr>
        <a:xfrm>
          <a:off x="3397" y="1612514"/>
          <a:ext cx="3312318" cy="2662349"/>
        </a:xfrm>
        <a:prstGeom prst="rect">
          <a:avLst/>
        </a:prstGeom>
        <a:solidFill>
          <a:schemeClr val="bg1">
            <a:lumMod val="95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8684" tIns="138684" rIns="184912" bIns="208026" numCol="1" spcCol="1270" anchor="t" anchorCtr="0">
          <a:noAutofit/>
        </a:bodyPr>
        <a:lstStyle/>
        <a:p>
          <a:pPr marL="0" lvl="1" indent="0" algn="l" defTabSz="1155700">
            <a:lnSpc>
              <a:spcPct val="90000"/>
            </a:lnSpc>
            <a:spcBef>
              <a:spcPct val="0"/>
            </a:spcBef>
            <a:spcAft>
              <a:spcPct val="15000"/>
            </a:spcAft>
            <a:buNone/>
          </a:pPr>
          <a:r>
            <a:rPr lang="en-US" sz="2600" kern="1200" dirty="0">
              <a:solidFill>
                <a:schemeClr val="tx1"/>
              </a:solidFill>
              <a:latin typeface="Calibri" panose="020F0502020204030204"/>
              <a:ea typeface="+mn-ea"/>
              <a:cs typeface="+mn-cs"/>
            </a:rPr>
            <a:t>All changes to existing systems are authorized, tested, approved, and documented</a:t>
          </a:r>
        </a:p>
      </dsp:txBody>
      <dsp:txXfrm>
        <a:off x="3397" y="1612514"/>
        <a:ext cx="3312318" cy="2662349"/>
      </dsp:txXfrm>
    </dsp:sp>
    <dsp:sp modelId="{F0963425-FD0C-46A5-89BF-582713DF7EFD}">
      <dsp:nvSpPr>
        <dsp:cNvPr id="0" name=""/>
        <dsp:cNvSpPr/>
      </dsp:nvSpPr>
      <dsp:spPr>
        <a:xfrm>
          <a:off x="3779440" y="314598"/>
          <a:ext cx="3312318" cy="1297915"/>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US" sz="3600" kern="1200" dirty="0"/>
            <a:t>Risks</a:t>
          </a:r>
        </a:p>
      </dsp:txBody>
      <dsp:txXfrm>
        <a:off x="3779440" y="314598"/>
        <a:ext cx="3312318" cy="1297915"/>
      </dsp:txXfrm>
    </dsp:sp>
    <dsp:sp modelId="{2A3650AA-CB48-4A73-A885-B150B051F3C1}">
      <dsp:nvSpPr>
        <dsp:cNvPr id="0" name=""/>
        <dsp:cNvSpPr/>
      </dsp:nvSpPr>
      <dsp:spPr>
        <a:xfrm>
          <a:off x="3779440" y="1612514"/>
          <a:ext cx="3312318" cy="2662349"/>
        </a:xfrm>
        <a:prstGeom prst="rect">
          <a:avLst/>
        </a:prstGeom>
        <a:solidFill>
          <a:schemeClr val="bg1">
            <a:lumMod val="95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8684" tIns="138684" rIns="184912" bIns="208026" numCol="1" spcCol="1270" anchor="t" anchorCtr="0">
          <a:noAutofit/>
        </a:bodyPr>
        <a:lstStyle/>
        <a:p>
          <a:pPr marL="0" lvl="1" indent="0" algn="l" defTabSz="1155700">
            <a:lnSpc>
              <a:spcPct val="90000"/>
            </a:lnSpc>
            <a:spcBef>
              <a:spcPct val="0"/>
            </a:spcBef>
            <a:spcAft>
              <a:spcPct val="15000"/>
            </a:spcAft>
            <a:buNone/>
          </a:pPr>
          <a:r>
            <a:rPr lang="en-US" sz="2600" kern="1200" dirty="0">
              <a:solidFill>
                <a:schemeClr val="tx1"/>
              </a:solidFill>
              <a:latin typeface="Calibri" panose="020F0502020204030204"/>
              <a:ea typeface="+mn-ea"/>
              <a:cs typeface="+mn-cs"/>
            </a:rPr>
            <a:t>Unauthorized, inappropriate, or error-ridden changes may result in incomplete and/or inaccurate data</a:t>
          </a:r>
        </a:p>
      </dsp:txBody>
      <dsp:txXfrm>
        <a:off x="3779440" y="1612514"/>
        <a:ext cx="3312318" cy="2662349"/>
      </dsp:txXfrm>
    </dsp:sp>
    <dsp:sp modelId="{976B1788-DB9E-45A3-9BF0-F75D14B24624}">
      <dsp:nvSpPr>
        <dsp:cNvPr id="0" name=""/>
        <dsp:cNvSpPr/>
      </dsp:nvSpPr>
      <dsp:spPr>
        <a:xfrm>
          <a:off x="7555483" y="314598"/>
          <a:ext cx="3312318" cy="1297915"/>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US" sz="3600" kern="1200" dirty="0"/>
            <a:t>Sample Controls</a:t>
          </a:r>
        </a:p>
      </dsp:txBody>
      <dsp:txXfrm>
        <a:off x="7555483" y="314598"/>
        <a:ext cx="3312318" cy="1297915"/>
      </dsp:txXfrm>
    </dsp:sp>
    <dsp:sp modelId="{3EB636DF-87F5-4FF8-8EFA-0898C0AAF760}">
      <dsp:nvSpPr>
        <dsp:cNvPr id="0" name=""/>
        <dsp:cNvSpPr/>
      </dsp:nvSpPr>
      <dsp:spPr>
        <a:xfrm>
          <a:off x="7555483" y="1612514"/>
          <a:ext cx="3312318" cy="2662349"/>
        </a:xfrm>
        <a:prstGeom prst="rect">
          <a:avLst/>
        </a:prstGeom>
        <a:solidFill>
          <a:schemeClr val="bg1">
            <a:lumMod val="95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8684" tIns="138684" rIns="184912" bIns="208026" numCol="1" spcCol="1270" anchor="t" anchorCtr="0">
          <a:noAutofit/>
        </a:bodyPr>
        <a:lstStyle/>
        <a:p>
          <a:pPr marL="283464" lvl="1" indent="-283464" algn="l" defTabSz="1155700">
            <a:lnSpc>
              <a:spcPct val="90000"/>
            </a:lnSpc>
            <a:spcBef>
              <a:spcPct val="0"/>
            </a:spcBef>
            <a:spcAft>
              <a:spcPct val="15000"/>
            </a:spcAft>
            <a:buFont typeface="Arial" panose="020B0604020202020204" pitchFamily="34" charset="0"/>
            <a:buChar char="•"/>
          </a:pPr>
          <a:r>
            <a:rPr lang="en-US" sz="2600" kern="1200" dirty="0">
              <a:solidFill>
                <a:schemeClr val="tx1"/>
              </a:solidFill>
              <a:latin typeface="Calibri" panose="020F0502020204030204"/>
              <a:ea typeface="+mn-ea"/>
              <a:cs typeface="+mn-cs"/>
            </a:rPr>
            <a:t>Methodology surrounding change and development</a:t>
          </a:r>
        </a:p>
        <a:p>
          <a:pPr marL="283464" lvl="1" indent="-283464" algn="l" defTabSz="1155700">
            <a:lnSpc>
              <a:spcPct val="90000"/>
            </a:lnSpc>
            <a:spcBef>
              <a:spcPct val="0"/>
            </a:spcBef>
            <a:spcAft>
              <a:spcPct val="15000"/>
            </a:spcAft>
            <a:buFont typeface="Arial" panose="020B0604020202020204" pitchFamily="34" charset="0"/>
            <a:buChar char="•"/>
          </a:pPr>
          <a:r>
            <a:rPr lang="en-US" sz="2600" kern="1200" dirty="0">
              <a:solidFill>
                <a:schemeClr val="tx1"/>
              </a:solidFill>
              <a:latin typeface="Calibri" panose="020F0502020204030204"/>
              <a:ea typeface="+mn-ea"/>
              <a:cs typeface="+mn-cs"/>
            </a:rPr>
            <a:t>Approval prior to implementation of changes</a:t>
          </a:r>
        </a:p>
      </dsp:txBody>
      <dsp:txXfrm>
        <a:off x="7555483" y="1612514"/>
        <a:ext cx="3312318" cy="266234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492EED-3EAF-408E-A3CA-2CFED7569F21}">
      <dsp:nvSpPr>
        <dsp:cNvPr id="0" name=""/>
        <dsp:cNvSpPr/>
      </dsp:nvSpPr>
      <dsp:spPr>
        <a:xfrm>
          <a:off x="3286" y="66586"/>
          <a:ext cx="3203971" cy="691200"/>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US" sz="2400" kern="1200" dirty="0"/>
            <a:t>Objectives</a:t>
          </a:r>
        </a:p>
      </dsp:txBody>
      <dsp:txXfrm>
        <a:off x="3286" y="66586"/>
        <a:ext cx="3203971" cy="691200"/>
      </dsp:txXfrm>
    </dsp:sp>
    <dsp:sp modelId="{1013A5AD-14BC-4F5D-8C22-9B42719980E9}">
      <dsp:nvSpPr>
        <dsp:cNvPr id="0" name=""/>
        <dsp:cNvSpPr/>
      </dsp:nvSpPr>
      <dsp:spPr>
        <a:xfrm>
          <a:off x="3286" y="757786"/>
          <a:ext cx="3203971" cy="3532814"/>
        </a:xfrm>
        <a:prstGeom prst="rect">
          <a:avLst/>
        </a:prstGeom>
        <a:solidFill>
          <a:schemeClr val="bg1">
            <a:lumMod val="95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0" lvl="1" indent="0" algn="l" defTabSz="1022350">
            <a:lnSpc>
              <a:spcPct val="90000"/>
            </a:lnSpc>
            <a:spcBef>
              <a:spcPct val="0"/>
            </a:spcBef>
            <a:spcAft>
              <a:spcPct val="15000"/>
            </a:spcAft>
            <a:buNone/>
          </a:pPr>
          <a:r>
            <a:rPr lang="en-US" sz="2300" kern="1200" dirty="0">
              <a:solidFill>
                <a:schemeClr val="tx1"/>
              </a:solidFill>
              <a:latin typeface="Calibri" panose="020F0502020204030204"/>
              <a:ea typeface="+mn-ea"/>
              <a:cs typeface="+mn-cs"/>
            </a:rPr>
            <a:t>New systems and applications should be authorized and thoroughly tested, approved, implemented, and documented</a:t>
          </a:r>
        </a:p>
      </dsp:txBody>
      <dsp:txXfrm>
        <a:off x="3286" y="757786"/>
        <a:ext cx="3203971" cy="3532814"/>
      </dsp:txXfrm>
    </dsp:sp>
    <dsp:sp modelId="{F0963425-FD0C-46A5-89BF-582713DF7EFD}">
      <dsp:nvSpPr>
        <dsp:cNvPr id="0" name=""/>
        <dsp:cNvSpPr/>
      </dsp:nvSpPr>
      <dsp:spPr>
        <a:xfrm>
          <a:off x="3655814" y="66586"/>
          <a:ext cx="3203971" cy="691200"/>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US" sz="2400" kern="1200" dirty="0"/>
            <a:t>Risks</a:t>
          </a:r>
        </a:p>
      </dsp:txBody>
      <dsp:txXfrm>
        <a:off x="3655814" y="66586"/>
        <a:ext cx="3203971" cy="691200"/>
      </dsp:txXfrm>
    </dsp:sp>
    <dsp:sp modelId="{2A3650AA-CB48-4A73-A885-B150B051F3C1}">
      <dsp:nvSpPr>
        <dsp:cNvPr id="0" name=""/>
        <dsp:cNvSpPr/>
      </dsp:nvSpPr>
      <dsp:spPr>
        <a:xfrm>
          <a:off x="3655814" y="757786"/>
          <a:ext cx="3203971" cy="3532814"/>
        </a:xfrm>
        <a:prstGeom prst="rect">
          <a:avLst/>
        </a:prstGeom>
        <a:solidFill>
          <a:schemeClr val="bg1">
            <a:lumMod val="95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0" lvl="1" indent="0" algn="l" defTabSz="1066800">
            <a:lnSpc>
              <a:spcPct val="90000"/>
            </a:lnSpc>
            <a:spcBef>
              <a:spcPct val="0"/>
            </a:spcBef>
            <a:spcAft>
              <a:spcPct val="15000"/>
            </a:spcAft>
            <a:buNone/>
          </a:pPr>
          <a:r>
            <a:rPr lang="en-US" sz="2400" kern="1200" dirty="0">
              <a:solidFill>
                <a:schemeClr val="tx1"/>
              </a:solidFill>
            </a:rPr>
            <a:t>Inappropriate system or program development or implementation may result in incomplete and/or inaccurate data</a:t>
          </a:r>
        </a:p>
      </dsp:txBody>
      <dsp:txXfrm>
        <a:off x="3655814" y="757786"/>
        <a:ext cx="3203971" cy="3532814"/>
      </dsp:txXfrm>
    </dsp:sp>
    <dsp:sp modelId="{976B1788-DB9E-45A3-9BF0-F75D14B24624}">
      <dsp:nvSpPr>
        <dsp:cNvPr id="0" name=""/>
        <dsp:cNvSpPr/>
      </dsp:nvSpPr>
      <dsp:spPr>
        <a:xfrm>
          <a:off x="7308342" y="66586"/>
          <a:ext cx="3203971" cy="691200"/>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US" sz="2400" kern="1200" dirty="0"/>
            <a:t>Sample Controls</a:t>
          </a:r>
        </a:p>
      </dsp:txBody>
      <dsp:txXfrm>
        <a:off x="7308342" y="66586"/>
        <a:ext cx="3203971" cy="691200"/>
      </dsp:txXfrm>
    </dsp:sp>
    <dsp:sp modelId="{3EB636DF-87F5-4FF8-8EFA-0898C0AAF760}">
      <dsp:nvSpPr>
        <dsp:cNvPr id="0" name=""/>
        <dsp:cNvSpPr/>
      </dsp:nvSpPr>
      <dsp:spPr>
        <a:xfrm>
          <a:off x="7308342" y="757786"/>
          <a:ext cx="3203971" cy="3532814"/>
        </a:xfrm>
        <a:prstGeom prst="rect">
          <a:avLst/>
        </a:prstGeom>
        <a:solidFill>
          <a:schemeClr val="bg1">
            <a:lumMod val="95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a:solidFill>
                <a:schemeClr val="tx1"/>
              </a:solidFill>
            </a:rPr>
            <a:t>Design, authorization, development, testing, and approval controls</a:t>
          </a:r>
        </a:p>
        <a:p>
          <a:pPr marL="228600" lvl="1" indent="-228600" algn="l" defTabSz="1066800">
            <a:lnSpc>
              <a:spcPct val="90000"/>
            </a:lnSpc>
            <a:spcBef>
              <a:spcPct val="0"/>
            </a:spcBef>
            <a:spcAft>
              <a:spcPct val="15000"/>
            </a:spcAft>
            <a:buChar char="•"/>
          </a:pPr>
          <a:r>
            <a:rPr lang="en-US" sz="2400" kern="1200" dirty="0">
              <a:solidFill>
                <a:schemeClr val="tx1"/>
              </a:solidFill>
            </a:rPr>
            <a:t>Configuration change controls</a:t>
          </a:r>
        </a:p>
        <a:p>
          <a:pPr marL="228600" lvl="1" indent="-228600" algn="l" defTabSz="1066800">
            <a:lnSpc>
              <a:spcPct val="90000"/>
            </a:lnSpc>
            <a:spcBef>
              <a:spcPct val="0"/>
            </a:spcBef>
            <a:spcAft>
              <a:spcPct val="15000"/>
            </a:spcAft>
            <a:buChar char="•"/>
          </a:pPr>
          <a:r>
            <a:rPr lang="en-US" sz="2400" kern="1200" dirty="0">
              <a:solidFill>
                <a:schemeClr val="tx1"/>
              </a:solidFill>
            </a:rPr>
            <a:t>Data migration</a:t>
          </a:r>
        </a:p>
        <a:p>
          <a:pPr marL="228600" lvl="1" indent="-228600" algn="l" defTabSz="1066800">
            <a:lnSpc>
              <a:spcPct val="90000"/>
            </a:lnSpc>
            <a:spcBef>
              <a:spcPct val="0"/>
            </a:spcBef>
            <a:spcAft>
              <a:spcPct val="15000"/>
            </a:spcAft>
            <a:buChar char="•"/>
          </a:pPr>
          <a:endParaRPr lang="en-US" sz="2400" kern="1200" dirty="0">
            <a:solidFill>
              <a:schemeClr val="tx1"/>
            </a:solidFill>
          </a:endParaRPr>
        </a:p>
      </dsp:txBody>
      <dsp:txXfrm>
        <a:off x="7308342" y="757786"/>
        <a:ext cx="3203971" cy="3532814"/>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492EED-3EAF-408E-A3CA-2CFED7569F21}">
      <dsp:nvSpPr>
        <dsp:cNvPr id="0" name=""/>
        <dsp:cNvSpPr/>
      </dsp:nvSpPr>
      <dsp:spPr>
        <a:xfrm>
          <a:off x="3397" y="24938"/>
          <a:ext cx="3312318" cy="892800"/>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125984" rIns="220472" bIns="125984" numCol="1" spcCol="1270" anchor="ctr" anchorCtr="0">
          <a:noAutofit/>
        </a:bodyPr>
        <a:lstStyle/>
        <a:p>
          <a:pPr marL="0" lvl="0" indent="0" algn="ctr" defTabSz="1377950">
            <a:lnSpc>
              <a:spcPct val="90000"/>
            </a:lnSpc>
            <a:spcBef>
              <a:spcPct val="0"/>
            </a:spcBef>
            <a:spcAft>
              <a:spcPct val="35000"/>
            </a:spcAft>
            <a:buNone/>
          </a:pPr>
          <a:r>
            <a:rPr lang="en-US" sz="3100" kern="1200" dirty="0"/>
            <a:t>Objectives</a:t>
          </a:r>
        </a:p>
      </dsp:txBody>
      <dsp:txXfrm>
        <a:off x="3397" y="24938"/>
        <a:ext cx="3312318" cy="892800"/>
      </dsp:txXfrm>
    </dsp:sp>
    <dsp:sp modelId="{1013A5AD-14BC-4F5D-8C22-9B42719980E9}">
      <dsp:nvSpPr>
        <dsp:cNvPr id="0" name=""/>
        <dsp:cNvSpPr/>
      </dsp:nvSpPr>
      <dsp:spPr>
        <a:xfrm>
          <a:off x="3397" y="917738"/>
          <a:ext cx="3312318" cy="3646786"/>
        </a:xfrm>
        <a:prstGeom prst="rect">
          <a:avLst/>
        </a:prstGeom>
        <a:solidFill>
          <a:schemeClr val="bg1">
            <a:lumMod val="95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0" lvl="1" indent="0" algn="l" defTabSz="1244600">
            <a:lnSpc>
              <a:spcPct val="90000"/>
            </a:lnSpc>
            <a:spcBef>
              <a:spcPct val="0"/>
            </a:spcBef>
            <a:spcAft>
              <a:spcPct val="15000"/>
            </a:spcAft>
            <a:buNone/>
          </a:pPr>
          <a:r>
            <a:rPr lang="en-US" sz="2800" kern="1200" dirty="0">
              <a:solidFill>
                <a:schemeClr val="tx1"/>
              </a:solidFill>
              <a:latin typeface="Calibri" panose="020F0502020204030204"/>
              <a:ea typeface="+mn-ea"/>
              <a:cs typeface="+mn-cs"/>
            </a:rPr>
            <a:t>Computing assets are available and functioning as intended</a:t>
          </a:r>
        </a:p>
      </dsp:txBody>
      <dsp:txXfrm>
        <a:off x="3397" y="917738"/>
        <a:ext cx="3312318" cy="3646786"/>
      </dsp:txXfrm>
    </dsp:sp>
    <dsp:sp modelId="{F0963425-FD0C-46A5-89BF-582713DF7EFD}">
      <dsp:nvSpPr>
        <dsp:cNvPr id="0" name=""/>
        <dsp:cNvSpPr/>
      </dsp:nvSpPr>
      <dsp:spPr>
        <a:xfrm>
          <a:off x="3779440" y="24938"/>
          <a:ext cx="3312318" cy="892800"/>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125984" rIns="220472" bIns="125984" numCol="1" spcCol="1270" anchor="ctr" anchorCtr="0">
          <a:noAutofit/>
        </a:bodyPr>
        <a:lstStyle/>
        <a:p>
          <a:pPr marL="0" lvl="0" indent="0" algn="ctr" defTabSz="1377950">
            <a:lnSpc>
              <a:spcPct val="90000"/>
            </a:lnSpc>
            <a:spcBef>
              <a:spcPct val="0"/>
            </a:spcBef>
            <a:spcAft>
              <a:spcPct val="35000"/>
            </a:spcAft>
            <a:buNone/>
          </a:pPr>
          <a:r>
            <a:rPr lang="en-US" sz="3100" kern="1200" dirty="0"/>
            <a:t>Risk</a:t>
          </a:r>
        </a:p>
      </dsp:txBody>
      <dsp:txXfrm>
        <a:off x="3779440" y="24938"/>
        <a:ext cx="3312318" cy="892800"/>
      </dsp:txXfrm>
    </dsp:sp>
    <dsp:sp modelId="{2A3650AA-CB48-4A73-A885-B150B051F3C1}">
      <dsp:nvSpPr>
        <dsp:cNvPr id="0" name=""/>
        <dsp:cNvSpPr/>
      </dsp:nvSpPr>
      <dsp:spPr>
        <a:xfrm>
          <a:off x="3779440" y="917738"/>
          <a:ext cx="3312318" cy="3646786"/>
        </a:xfrm>
        <a:prstGeom prst="rect">
          <a:avLst/>
        </a:prstGeom>
        <a:solidFill>
          <a:schemeClr val="bg1">
            <a:lumMod val="95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354" tIns="165354" rIns="220472" bIns="248031" numCol="1" spcCol="1270" anchor="t" anchorCtr="0">
          <a:noAutofit/>
        </a:bodyPr>
        <a:lstStyle/>
        <a:p>
          <a:pPr marL="0" lvl="1" indent="0" algn="l" defTabSz="1377950">
            <a:lnSpc>
              <a:spcPct val="90000"/>
            </a:lnSpc>
            <a:spcBef>
              <a:spcPct val="0"/>
            </a:spcBef>
            <a:spcAft>
              <a:spcPct val="15000"/>
            </a:spcAft>
            <a:buNone/>
          </a:pPr>
          <a:r>
            <a:rPr lang="en-US" sz="3100" kern="1200" dirty="0">
              <a:solidFill>
                <a:schemeClr val="tx1"/>
              </a:solidFill>
            </a:rPr>
            <a:t>Computing assets are not available or not performing as intended</a:t>
          </a:r>
        </a:p>
      </dsp:txBody>
      <dsp:txXfrm>
        <a:off x="3779440" y="917738"/>
        <a:ext cx="3312318" cy="3646786"/>
      </dsp:txXfrm>
    </dsp:sp>
    <dsp:sp modelId="{976B1788-DB9E-45A3-9BF0-F75D14B24624}">
      <dsp:nvSpPr>
        <dsp:cNvPr id="0" name=""/>
        <dsp:cNvSpPr/>
      </dsp:nvSpPr>
      <dsp:spPr>
        <a:xfrm>
          <a:off x="7555483" y="24938"/>
          <a:ext cx="3312318" cy="892800"/>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125984" rIns="220472" bIns="125984" numCol="1" spcCol="1270" anchor="ctr" anchorCtr="0">
          <a:noAutofit/>
        </a:bodyPr>
        <a:lstStyle/>
        <a:p>
          <a:pPr marL="0" lvl="0" indent="0" algn="ctr" defTabSz="1377950">
            <a:lnSpc>
              <a:spcPct val="90000"/>
            </a:lnSpc>
            <a:spcBef>
              <a:spcPct val="0"/>
            </a:spcBef>
            <a:spcAft>
              <a:spcPct val="35000"/>
            </a:spcAft>
            <a:buNone/>
          </a:pPr>
          <a:r>
            <a:rPr lang="en-US" sz="3100" kern="1200" dirty="0"/>
            <a:t>Sample Controls</a:t>
          </a:r>
        </a:p>
      </dsp:txBody>
      <dsp:txXfrm>
        <a:off x="7555483" y="24938"/>
        <a:ext cx="3312318" cy="892800"/>
      </dsp:txXfrm>
    </dsp:sp>
    <dsp:sp modelId="{3EB636DF-87F5-4FF8-8EFA-0898C0AAF760}">
      <dsp:nvSpPr>
        <dsp:cNvPr id="0" name=""/>
        <dsp:cNvSpPr/>
      </dsp:nvSpPr>
      <dsp:spPr>
        <a:xfrm>
          <a:off x="7555483" y="917738"/>
          <a:ext cx="3312318" cy="3646786"/>
        </a:xfrm>
        <a:prstGeom prst="rect">
          <a:avLst/>
        </a:prstGeom>
        <a:solidFill>
          <a:schemeClr val="bg1">
            <a:lumMod val="95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354" tIns="165354" rIns="220472" bIns="248031" numCol="1" spcCol="1270" anchor="t" anchorCtr="0">
          <a:noAutofit/>
        </a:bodyPr>
        <a:lstStyle/>
        <a:p>
          <a:pPr marL="285750" lvl="1" indent="-285750" algn="l" defTabSz="1377950">
            <a:lnSpc>
              <a:spcPct val="90000"/>
            </a:lnSpc>
            <a:spcBef>
              <a:spcPct val="0"/>
            </a:spcBef>
            <a:spcAft>
              <a:spcPct val="15000"/>
            </a:spcAft>
            <a:buChar char="•"/>
          </a:pPr>
          <a:r>
            <a:rPr lang="en-US" sz="3100" kern="1200" dirty="0">
              <a:solidFill>
                <a:schemeClr val="tx1"/>
              </a:solidFill>
            </a:rPr>
            <a:t>Monitoring </a:t>
          </a:r>
        </a:p>
        <a:p>
          <a:pPr marL="285750" lvl="1" indent="-285750" algn="l" defTabSz="1377950">
            <a:lnSpc>
              <a:spcPct val="90000"/>
            </a:lnSpc>
            <a:spcBef>
              <a:spcPct val="0"/>
            </a:spcBef>
            <a:spcAft>
              <a:spcPct val="15000"/>
            </a:spcAft>
            <a:buChar char="•"/>
          </a:pPr>
          <a:r>
            <a:rPr lang="en-US" sz="3100" kern="1200" dirty="0">
              <a:solidFill>
                <a:schemeClr val="tx1"/>
              </a:solidFill>
            </a:rPr>
            <a:t>Backup and recovery procedures</a:t>
          </a:r>
        </a:p>
        <a:p>
          <a:pPr marL="285750" lvl="1" indent="-285750" algn="l" defTabSz="1377950">
            <a:lnSpc>
              <a:spcPct val="90000"/>
            </a:lnSpc>
            <a:spcBef>
              <a:spcPct val="0"/>
            </a:spcBef>
            <a:spcAft>
              <a:spcPct val="15000"/>
            </a:spcAft>
            <a:buChar char="•"/>
          </a:pPr>
          <a:r>
            <a:rPr lang="en-US" sz="3100" kern="1200" dirty="0">
              <a:solidFill>
                <a:schemeClr val="tx1"/>
              </a:solidFill>
            </a:rPr>
            <a:t>Patch management controls</a:t>
          </a:r>
        </a:p>
      </dsp:txBody>
      <dsp:txXfrm>
        <a:off x="7555483" y="917738"/>
        <a:ext cx="3312318" cy="364678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0B14C4-DAE4-4F63-8AD8-6F1EF8D5374F}">
      <dsp:nvSpPr>
        <dsp:cNvPr id="0" name=""/>
        <dsp:cNvSpPr/>
      </dsp:nvSpPr>
      <dsp:spPr>
        <a:xfrm>
          <a:off x="0" y="375931"/>
          <a:ext cx="10871200" cy="5040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12A15D-E5F7-41AC-8090-854229516B85}">
      <dsp:nvSpPr>
        <dsp:cNvPr id="0" name=""/>
        <dsp:cNvSpPr/>
      </dsp:nvSpPr>
      <dsp:spPr>
        <a:xfrm>
          <a:off x="543560" y="80731"/>
          <a:ext cx="7609840" cy="590400"/>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634" tIns="0" rIns="287634" bIns="0" numCol="1" spcCol="1270" anchor="ctr" anchorCtr="0">
          <a:noAutofit/>
        </a:bodyPr>
        <a:lstStyle/>
        <a:p>
          <a:pPr marL="0" lvl="0" indent="0" algn="l" defTabSz="889000">
            <a:lnSpc>
              <a:spcPct val="90000"/>
            </a:lnSpc>
            <a:spcBef>
              <a:spcPct val="0"/>
            </a:spcBef>
            <a:spcAft>
              <a:spcPct val="35000"/>
            </a:spcAft>
            <a:buNone/>
          </a:pPr>
          <a:r>
            <a:rPr lang="en-US" sz="2000" b="1" kern="1200" dirty="0"/>
            <a:t>Step 1 Conduct a high-level risk assessment</a:t>
          </a:r>
          <a:endParaRPr lang="en-US" sz="2000" kern="1200" dirty="0"/>
        </a:p>
      </dsp:txBody>
      <dsp:txXfrm>
        <a:off x="572381" y="109552"/>
        <a:ext cx="7552198" cy="532758"/>
      </dsp:txXfrm>
    </dsp:sp>
    <dsp:sp modelId="{1B93B938-5B24-4386-BD86-7C0E3B29D858}">
      <dsp:nvSpPr>
        <dsp:cNvPr id="0" name=""/>
        <dsp:cNvSpPr/>
      </dsp:nvSpPr>
      <dsp:spPr>
        <a:xfrm>
          <a:off x="0" y="1283131"/>
          <a:ext cx="10871200" cy="504000"/>
        </a:xfrm>
        <a:prstGeom prst="rect">
          <a:avLst/>
        </a:prstGeom>
        <a:solidFill>
          <a:schemeClr val="lt1">
            <a:alpha val="90000"/>
            <a:hueOff val="0"/>
            <a:satOff val="0"/>
            <a:lumOff val="0"/>
            <a:alphaOff val="0"/>
          </a:schemeClr>
        </a:solidFill>
        <a:ln w="12700" cap="flat" cmpd="sng" algn="ctr">
          <a:solidFill>
            <a:schemeClr val="accent5">
              <a:hueOff val="196862"/>
              <a:satOff val="10572"/>
              <a:lumOff val="-3823"/>
              <a:alphaOff val="0"/>
            </a:schemeClr>
          </a:solidFill>
          <a:prstDash val="solid"/>
          <a:miter lim="800000"/>
        </a:ln>
        <a:effectLst/>
      </dsp:spPr>
      <dsp:style>
        <a:lnRef idx="2">
          <a:scrgbClr r="0" g="0" b="0"/>
        </a:lnRef>
        <a:fillRef idx="1">
          <a:scrgbClr r="0" g="0" b="0"/>
        </a:fillRef>
        <a:effectRef idx="0">
          <a:scrgbClr r="0" g="0" b="0"/>
        </a:effectRef>
        <a:fontRef idx="minor"/>
      </dsp:style>
    </dsp:sp>
    <dsp:sp modelId="{E43724AB-0EB0-4E9E-964F-88308AE99709}">
      <dsp:nvSpPr>
        <dsp:cNvPr id="0" name=""/>
        <dsp:cNvSpPr/>
      </dsp:nvSpPr>
      <dsp:spPr>
        <a:xfrm>
          <a:off x="543560" y="987931"/>
          <a:ext cx="7609840" cy="590400"/>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634" tIns="0" rIns="287634" bIns="0" numCol="1" spcCol="1270" anchor="ctr" anchorCtr="0">
          <a:noAutofit/>
        </a:bodyPr>
        <a:lstStyle/>
        <a:p>
          <a:pPr marL="0" lvl="0" indent="0" algn="l" defTabSz="889000">
            <a:lnSpc>
              <a:spcPct val="90000"/>
            </a:lnSpc>
            <a:spcBef>
              <a:spcPct val="0"/>
            </a:spcBef>
            <a:spcAft>
              <a:spcPct val="35000"/>
            </a:spcAft>
            <a:buNone/>
          </a:pPr>
          <a:r>
            <a:rPr lang="en-US" sz="2000" b="1" kern="1200" dirty="0"/>
            <a:t>Step 2 Identify applications in use</a:t>
          </a:r>
          <a:endParaRPr lang="en-US" sz="2000" kern="1200" dirty="0"/>
        </a:p>
      </dsp:txBody>
      <dsp:txXfrm>
        <a:off x="572381" y="1016752"/>
        <a:ext cx="7552198" cy="532758"/>
      </dsp:txXfrm>
    </dsp:sp>
    <dsp:sp modelId="{9AEB4F34-2912-4498-BBDB-1F873A825F3C}">
      <dsp:nvSpPr>
        <dsp:cNvPr id="0" name=""/>
        <dsp:cNvSpPr/>
      </dsp:nvSpPr>
      <dsp:spPr>
        <a:xfrm>
          <a:off x="0" y="2190331"/>
          <a:ext cx="10871200" cy="504000"/>
        </a:xfrm>
        <a:prstGeom prst="rect">
          <a:avLst/>
        </a:prstGeom>
        <a:solidFill>
          <a:schemeClr val="lt1">
            <a:alpha val="90000"/>
            <a:hueOff val="0"/>
            <a:satOff val="0"/>
            <a:lumOff val="0"/>
            <a:alphaOff val="0"/>
          </a:schemeClr>
        </a:solidFill>
        <a:ln w="12700" cap="flat" cmpd="sng" algn="ctr">
          <a:solidFill>
            <a:schemeClr val="accent5">
              <a:hueOff val="393725"/>
              <a:satOff val="21144"/>
              <a:lumOff val="-7647"/>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F646CD-6528-4EAB-AF26-0A68CE4404F0}">
      <dsp:nvSpPr>
        <dsp:cNvPr id="0" name=""/>
        <dsp:cNvSpPr/>
      </dsp:nvSpPr>
      <dsp:spPr>
        <a:xfrm>
          <a:off x="543560" y="1895131"/>
          <a:ext cx="7609840" cy="590400"/>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634" tIns="0" rIns="287634" bIns="0" numCol="1" spcCol="1270" anchor="ctr" anchorCtr="0">
          <a:noAutofit/>
        </a:bodyPr>
        <a:lstStyle/>
        <a:p>
          <a:pPr marL="0" lvl="0" indent="0" algn="l" defTabSz="889000">
            <a:lnSpc>
              <a:spcPct val="90000"/>
            </a:lnSpc>
            <a:spcBef>
              <a:spcPct val="0"/>
            </a:spcBef>
            <a:spcAft>
              <a:spcPct val="35000"/>
            </a:spcAft>
            <a:buNone/>
          </a:pPr>
          <a:r>
            <a:rPr lang="en-US" sz="2000" b="1" kern="1200" dirty="0"/>
            <a:t>Step 3 Create a catalog of existing ITGCs and ITACs</a:t>
          </a:r>
          <a:endParaRPr lang="en-US" sz="2000" kern="1200" dirty="0"/>
        </a:p>
      </dsp:txBody>
      <dsp:txXfrm>
        <a:off x="572381" y="1923952"/>
        <a:ext cx="7552198" cy="532758"/>
      </dsp:txXfrm>
    </dsp:sp>
    <dsp:sp modelId="{E83A01A8-9045-49F2-A29D-62E5841A9DE6}">
      <dsp:nvSpPr>
        <dsp:cNvPr id="0" name=""/>
        <dsp:cNvSpPr/>
      </dsp:nvSpPr>
      <dsp:spPr>
        <a:xfrm>
          <a:off x="0" y="3097531"/>
          <a:ext cx="10871200" cy="504000"/>
        </a:xfrm>
        <a:prstGeom prst="rect">
          <a:avLst/>
        </a:prstGeom>
        <a:solidFill>
          <a:schemeClr val="lt1">
            <a:alpha val="90000"/>
            <a:hueOff val="0"/>
            <a:satOff val="0"/>
            <a:lumOff val="0"/>
            <a:alphaOff val="0"/>
          </a:schemeClr>
        </a:solidFill>
        <a:ln w="12700" cap="flat" cmpd="sng" algn="ctr">
          <a:solidFill>
            <a:schemeClr val="accent5">
              <a:hueOff val="590587"/>
              <a:satOff val="31716"/>
              <a:lumOff val="-1147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7E28D69-3EE2-4B20-86D4-09AD101AB502}">
      <dsp:nvSpPr>
        <dsp:cNvPr id="0" name=""/>
        <dsp:cNvSpPr/>
      </dsp:nvSpPr>
      <dsp:spPr>
        <a:xfrm>
          <a:off x="543560" y="2802331"/>
          <a:ext cx="7609840" cy="590400"/>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634" tIns="0" rIns="287634" bIns="0" numCol="1" spcCol="1270" anchor="ctr" anchorCtr="0">
          <a:noAutofit/>
        </a:bodyPr>
        <a:lstStyle/>
        <a:p>
          <a:pPr marL="0" lvl="0" indent="0" algn="l" defTabSz="889000">
            <a:lnSpc>
              <a:spcPct val="90000"/>
            </a:lnSpc>
            <a:spcBef>
              <a:spcPct val="0"/>
            </a:spcBef>
            <a:spcAft>
              <a:spcPct val="35000"/>
            </a:spcAft>
            <a:buNone/>
          </a:pPr>
          <a:r>
            <a:rPr lang="en-US" sz="2000" b="1" kern="1200" dirty="0"/>
            <a:t>Step 4 Test</a:t>
          </a:r>
          <a:endParaRPr lang="en-US" sz="2000" kern="1200" dirty="0"/>
        </a:p>
      </dsp:txBody>
      <dsp:txXfrm>
        <a:off x="572381" y="2831152"/>
        <a:ext cx="7552198" cy="532758"/>
      </dsp:txXfrm>
    </dsp:sp>
    <dsp:sp modelId="{4E6BE79E-F2ED-4F02-9312-82BAC1C82635}">
      <dsp:nvSpPr>
        <dsp:cNvPr id="0" name=""/>
        <dsp:cNvSpPr/>
      </dsp:nvSpPr>
      <dsp:spPr>
        <a:xfrm>
          <a:off x="0" y="4004731"/>
          <a:ext cx="10871200" cy="504000"/>
        </a:xfrm>
        <a:prstGeom prst="rect">
          <a:avLst/>
        </a:prstGeom>
        <a:solidFill>
          <a:schemeClr val="lt1">
            <a:alpha val="90000"/>
            <a:hueOff val="0"/>
            <a:satOff val="0"/>
            <a:lumOff val="0"/>
            <a:alphaOff val="0"/>
          </a:schemeClr>
        </a:solidFill>
        <a:ln w="12700" cap="flat" cmpd="sng" algn="ctr">
          <a:solidFill>
            <a:schemeClr val="accent5">
              <a:hueOff val="787450"/>
              <a:satOff val="42288"/>
              <a:lumOff val="-15294"/>
              <a:alphaOff val="0"/>
            </a:schemeClr>
          </a:solidFill>
          <a:prstDash val="solid"/>
          <a:miter lim="800000"/>
        </a:ln>
        <a:effectLst/>
      </dsp:spPr>
      <dsp:style>
        <a:lnRef idx="2">
          <a:scrgbClr r="0" g="0" b="0"/>
        </a:lnRef>
        <a:fillRef idx="1">
          <a:scrgbClr r="0" g="0" b="0"/>
        </a:fillRef>
        <a:effectRef idx="0">
          <a:scrgbClr r="0" g="0" b="0"/>
        </a:effectRef>
        <a:fontRef idx="minor"/>
      </dsp:style>
    </dsp:sp>
    <dsp:sp modelId="{A76DEDD1-3A45-49EE-9060-797ABFE793E4}">
      <dsp:nvSpPr>
        <dsp:cNvPr id="0" name=""/>
        <dsp:cNvSpPr/>
      </dsp:nvSpPr>
      <dsp:spPr>
        <a:xfrm>
          <a:off x="543560" y="3709531"/>
          <a:ext cx="7609840" cy="590400"/>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634" tIns="0" rIns="287634" bIns="0" numCol="1" spcCol="1270" anchor="ctr" anchorCtr="0">
          <a:noAutofit/>
        </a:bodyPr>
        <a:lstStyle/>
        <a:p>
          <a:pPr marL="0" lvl="0" indent="0" algn="l" defTabSz="889000">
            <a:lnSpc>
              <a:spcPct val="90000"/>
            </a:lnSpc>
            <a:spcBef>
              <a:spcPct val="0"/>
            </a:spcBef>
            <a:spcAft>
              <a:spcPct val="35000"/>
            </a:spcAft>
            <a:buNone/>
          </a:pPr>
          <a:r>
            <a:rPr lang="en-US" sz="2000" b="1" kern="1200" dirty="0"/>
            <a:t>Step 5 Evaluate and Report</a:t>
          </a:r>
          <a:endParaRPr lang="en-US" sz="2000" kern="1200" dirty="0"/>
        </a:p>
      </dsp:txBody>
      <dsp:txXfrm>
        <a:off x="572381" y="3738352"/>
        <a:ext cx="7552198" cy="53275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0D7EE3-3D1D-49B4-9E56-1E43DA584064}">
      <dsp:nvSpPr>
        <dsp:cNvPr id="0" name=""/>
        <dsp:cNvSpPr/>
      </dsp:nvSpPr>
      <dsp:spPr>
        <a:xfrm rot="5400000">
          <a:off x="5676459" y="-2359374"/>
          <a:ext cx="1790966" cy="695756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a:t>Number of changes</a:t>
          </a:r>
        </a:p>
        <a:p>
          <a:pPr marL="228600" lvl="1" indent="-228600" algn="l" defTabSz="1022350">
            <a:lnSpc>
              <a:spcPct val="90000"/>
            </a:lnSpc>
            <a:spcBef>
              <a:spcPct val="0"/>
            </a:spcBef>
            <a:spcAft>
              <a:spcPct val="15000"/>
            </a:spcAft>
            <a:buChar char="•"/>
          </a:pPr>
          <a:r>
            <a:rPr lang="en-US" sz="2300" kern="1200" dirty="0"/>
            <a:t>Number of application controls</a:t>
          </a:r>
        </a:p>
        <a:p>
          <a:pPr marL="228600" lvl="1" indent="-228600" algn="l" defTabSz="1022350">
            <a:lnSpc>
              <a:spcPct val="90000"/>
            </a:lnSpc>
            <a:spcBef>
              <a:spcPct val="0"/>
            </a:spcBef>
            <a:spcAft>
              <a:spcPct val="15000"/>
            </a:spcAft>
            <a:buChar char="•"/>
          </a:pPr>
          <a:r>
            <a:rPr lang="en-US" sz="2300" kern="1200" dirty="0"/>
            <a:t>Developed in-house?</a:t>
          </a:r>
        </a:p>
        <a:p>
          <a:pPr marL="228600" lvl="1" indent="-228600" algn="l" defTabSz="1022350">
            <a:lnSpc>
              <a:spcPct val="90000"/>
            </a:lnSpc>
            <a:spcBef>
              <a:spcPct val="0"/>
            </a:spcBef>
            <a:spcAft>
              <a:spcPct val="15000"/>
            </a:spcAft>
            <a:buChar char="•"/>
          </a:pPr>
          <a:r>
            <a:rPr lang="en-US" sz="2300" kern="1200" dirty="0"/>
            <a:t>Number of developers</a:t>
          </a:r>
        </a:p>
      </dsp:txBody>
      <dsp:txXfrm rot="-5400000">
        <a:off x="3093158" y="311355"/>
        <a:ext cx="6870140" cy="1616110"/>
      </dsp:txXfrm>
    </dsp:sp>
    <dsp:sp modelId="{BEA0B04E-CC2A-44DF-B3E6-786F87375724}">
      <dsp:nvSpPr>
        <dsp:cNvPr id="0" name=""/>
        <dsp:cNvSpPr/>
      </dsp:nvSpPr>
      <dsp:spPr>
        <a:xfrm>
          <a:off x="782550" y="56"/>
          <a:ext cx="2310608" cy="2238707"/>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76200" rIns="152400" bIns="76200" numCol="1" spcCol="1270" anchor="ctr" anchorCtr="0">
          <a:noAutofit/>
        </a:bodyPr>
        <a:lstStyle/>
        <a:p>
          <a:pPr marL="0" lvl="0" indent="0" algn="ctr" defTabSz="1778000">
            <a:lnSpc>
              <a:spcPct val="90000"/>
            </a:lnSpc>
            <a:spcBef>
              <a:spcPct val="0"/>
            </a:spcBef>
            <a:spcAft>
              <a:spcPct val="35000"/>
            </a:spcAft>
            <a:buNone/>
          </a:pPr>
          <a:r>
            <a:rPr lang="en-US" sz="4000" kern="1200" dirty="0"/>
            <a:t>Integrity Risk</a:t>
          </a:r>
        </a:p>
      </dsp:txBody>
      <dsp:txXfrm>
        <a:off x="891835" y="109341"/>
        <a:ext cx="2092038" cy="2020137"/>
      </dsp:txXfrm>
    </dsp:sp>
    <dsp:sp modelId="{848BF8C5-AC1A-4EE0-A29C-0D1314785328}">
      <dsp:nvSpPr>
        <dsp:cNvPr id="0" name=""/>
        <dsp:cNvSpPr/>
      </dsp:nvSpPr>
      <dsp:spPr>
        <a:xfrm rot="5400000">
          <a:off x="5765000" y="3479"/>
          <a:ext cx="1714151" cy="693314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a:t>Number of users</a:t>
          </a:r>
        </a:p>
        <a:p>
          <a:pPr marL="228600" lvl="1" indent="-228600" algn="l" defTabSz="1022350">
            <a:lnSpc>
              <a:spcPct val="90000"/>
            </a:lnSpc>
            <a:spcBef>
              <a:spcPct val="0"/>
            </a:spcBef>
            <a:spcAft>
              <a:spcPct val="15000"/>
            </a:spcAft>
            <a:buChar char="•"/>
          </a:pPr>
          <a:r>
            <a:rPr lang="en-US" sz="2300" kern="1200" dirty="0"/>
            <a:t>Number of administrators</a:t>
          </a:r>
        </a:p>
        <a:p>
          <a:pPr marL="228600" lvl="1" indent="-228600" algn="l" defTabSz="1022350">
            <a:lnSpc>
              <a:spcPct val="90000"/>
            </a:lnSpc>
            <a:spcBef>
              <a:spcPct val="0"/>
            </a:spcBef>
            <a:spcAft>
              <a:spcPct val="15000"/>
            </a:spcAft>
            <a:buChar char="•"/>
          </a:pPr>
          <a:r>
            <a:rPr lang="en-US" sz="2300" kern="1200" dirty="0"/>
            <a:t>Direct access to underlying database</a:t>
          </a:r>
        </a:p>
        <a:p>
          <a:pPr marL="228600" lvl="1" indent="-228600" algn="l" defTabSz="1022350">
            <a:lnSpc>
              <a:spcPct val="90000"/>
            </a:lnSpc>
            <a:spcBef>
              <a:spcPct val="0"/>
            </a:spcBef>
            <a:spcAft>
              <a:spcPct val="15000"/>
            </a:spcAft>
            <a:buChar char="•"/>
          </a:pPr>
          <a:r>
            <a:rPr lang="en-US" sz="2300" kern="1200" dirty="0"/>
            <a:t>Integrated or independent authentication?</a:t>
          </a:r>
        </a:p>
      </dsp:txBody>
      <dsp:txXfrm rot="-5400000">
        <a:off x="3155503" y="2696654"/>
        <a:ext cx="6849468" cy="1546795"/>
      </dsp:txXfrm>
    </dsp:sp>
    <dsp:sp modelId="{8A85E088-8643-479D-947F-6653764919A1}">
      <dsp:nvSpPr>
        <dsp:cNvPr id="0" name=""/>
        <dsp:cNvSpPr/>
      </dsp:nvSpPr>
      <dsp:spPr>
        <a:xfrm>
          <a:off x="782550" y="2350699"/>
          <a:ext cx="2372952" cy="2238707"/>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76200" rIns="152400" bIns="76200" numCol="1" spcCol="1270" anchor="ctr" anchorCtr="0">
          <a:noAutofit/>
        </a:bodyPr>
        <a:lstStyle/>
        <a:p>
          <a:pPr marL="0" lvl="0" indent="0" algn="ctr" defTabSz="1778000">
            <a:lnSpc>
              <a:spcPct val="90000"/>
            </a:lnSpc>
            <a:spcBef>
              <a:spcPct val="0"/>
            </a:spcBef>
            <a:spcAft>
              <a:spcPct val="35000"/>
            </a:spcAft>
            <a:buNone/>
          </a:pPr>
          <a:r>
            <a:rPr lang="en-US" sz="4000" kern="1200" dirty="0"/>
            <a:t>Access Risk</a:t>
          </a:r>
        </a:p>
      </dsp:txBody>
      <dsp:txXfrm>
        <a:off x="891835" y="2459984"/>
        <a:ext cx="2154382" cy="202013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DA45C1-EAC4-4D4D-8DCA-078412B183C7}">
      <dsp:nvSpPr>
        <dsp:cNvPr id="0" name=""/>
        <dsp:cNvSpPr/>
      </dsp:nvSpPr>
      <dsp:spPr>
        <a:xfrm rot="5400000">
          <a:off x="6216125" y="-3818065"/>
          <a:ext cx="705450" cy="852197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Computers can “see” and “understand”…scanning a check on a mobile app or facial recognition to log in</a:t>
          </a:r>
        </a:p>
      </dsp:txBody>
      <dsp:txXfrm rot="-5400000">
        <a:off x="2307862" y="124635"/>
        <a:ext cx="8487540" cy="636576"/>
      </dsp:txXfrm>
    </dsp:sp>
    <dsp:sp modelId="{7270A923-CC88-48E9-87BB-F37E21B259FE}">
      <dsp:nvSpPr>
        <dsp:cNvPr id="0" name=""/>
        <dsp:cNvSpPr/>
      </dsp:nvSpPr>
      <dsp:spPr>
        <a:xfrm>
          <a:off x="0" y="2016"/>
          <a:ext cx="2266501" cy="881813"/>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n-US" sz="2200" kern="1200" dirty="0"/>
            <a:t>Computer Vision</a:t>
          </a:r>
        </a:p>
      </dsp:txBody>
      <dsp:txXfrm>
        <a:off x="43047" y="45063"/>
        <a:ext cx="2180407" cy="795719"/>
      </dsp:txXfrm>
    </dsp:sp>
    <dsp:sp modelId="{6DEE8FE2-58CC-47C4-81CF-0F87C2711979}">
      <dsp:nvSpPr>
        <dsp:cNvPr id="0" name=""/>
        <dsp:cNvSpPr/>
      </dsp:nvSpPr>
      <dsp:spPr>
        <a:xfrm rot="5400000">
          <a:off x="6216125" y="-2892161"/>
          <a:ext cx="705450" cy="852197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Computers learn from previous experiences…junk mail filters, for example</a:t>
          </a:r>
        </a:p>
      </dsp:txBody>
      <dsp:txXfrm rot="-5400000">
        <a:off x="2307862" y="1050539"/>
        <a:ext cx="8487540" cy="636576"/>
      </dsp:txXfrm>
    </dsp:sp>
    <dsp:sp modelId="{65840DE2-6AA7-4192-941E-807E88BEA10A}">
      <dsp:nvSpPr>
        <dsp:cNvPr id="0" name=""/>
        <dsp:cNvSpPr/>
      </dsp:nvSpPr>
      <dsp:spPr>
        <a:xfrm>
          <a:off x="0" y="927920"/>
          <a:ext cx="2266501" cy="881813"/>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n-US" sz="2200" kern="1200" dirty="0"/>
            <a:t>Machine Learning</a:t>
          </a:r>
        </a:p>
      </dsp:txBody>
      <dsp:txXfrm>
        <a:off x="43047" y="970967"/>
        <a:ext cx="2180407" cy="795719"/>
      </dsp:txXfrm>
    </dsp:sp>
    <dsp:sp modelId="{095E970F-0A97-4E53-A634-EDD59816FC97}">
      <dsp:nvSpPr>
        <dsp:cNvPr id="0" name=""/>
        <dsp:cNvSpPr/>
      </dsp:nvSpPr>
      <dsp:spPr>
        <a:xfrm rot="5400000">
          <a:off x="6216125" y="-1966257"/>
          <a:ext cx="705450" cy="852197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A subset of machine learning…think of it as </a:t>
          </a:r>
          <a:r>
            <a:rPr lang="en-US" sz="2000" i="1" kern="1200" dirty="0"/>
            <a:t>advanced</a:t>
          </a:r>
          <a:r>
            <a:rPr lang="en-US" sz="2000" kern="1200" dirty="0"/>
            <a:t> machine learning</a:t>
          </a:r>
        </a:p>
      </dsp:txBody>
      <dsp:txXfrm rot="-5400000">
        <a:off x="2307862" y="1976443"/>
        <a:ext cx="8487540" cy="636576"/>
      </dsp:txXfrm>
    </dsp:sp>
    <dsp:sp modelId="{98F214BF-7BF8-4532-880C-92C1032B423A}">
      <dsp:nvSpPr>
        <dsp:cNvPr id="0" name=""/>
        <dsp:cNvSpPr/>
      </dsp:nvSpPr>
      <dsp:spPr>
        <a:xfrm>
          <a:off x="0" y="1853824"/>
          <a:ext cx="2266501" cy="881813"/>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n-US" sz="2200" kern="1200" dirty="0"/>
            <a:t>Deep Learning</a:t>
          </a:r>
        </a:p>
      </dsp:txBody>
      <dsp:txXfrm>
        <a:off x="43047" y="1896871"/>
        <a:ext cx="2180407" cy="795719"/>
      </dsp:txXfrm>
    </dsp:sp>
    <dsp:sp modelId="{2E02E07D-668F-41D8-98D9-A329E62455AF}">
      <dsp:nvSpPr>
        <dsp:cNvPr id="0" name=""/>
        <dsp:cNvSpPr/>
      </dsp:nvSpPr>
      <dsp:spPr>
        <a:xfrm rot="5400000">
          <a:off x="6216125" y="-1040353"/>
          <a:ext cx="705450" cy="852197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Computers begin to use logic to reason from design models</a:t>
          </a:r>
        </a:p>
      </dsp:txBody>
      <dsp:txXfrm rot="-5400000">
        <a:off x="2307862" y="2902347"/>
        <a:ext cx="8487540" cy="636576"/>
      </dsp:txXfrm>
    </dsp:sp>
    <dsp:sp modelId="{C3C801D7-9C1A-4447-8F6A-DAD64F905A7D}">
      <dsp:nvSpPr>
        <dsp:cNvPr id="0" name=""/>
        <dsp:cNvSpPr/>
      </dsp:nvSpPr>
      <dsp:spPr>
        <a:xfrm>
          <a:off x="0" y="2779728"/>
          <a:ext cx="2266501" cy="881813"/>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n-US" sz="2200" kern="1200" dirty="0"/>
            <a:t>Semantic Analysis</a:t>
          </a:r>
        </a:p>
      </dsp:txBody>
      <dsp:txXfrm>
        <a:off x="43047" y="2822775"/>
        <a:ext cx="2180407" cy="795719"/>
      </dsp:txXfrm>
    </dsp:sp>
    <dsp:sp modelId="{FF87A6F2-EF46-4470-8A6F-12E20B98EA82}">
      <dsp:nvSpPr>
        <dsp:cNvPr id="0" name=""/>
        <dsp:cNvSpPr/>
      </dsp:nvSpPr>
      <dsp:spPr>
        <a:xfrm rot="5400000">
          <a:off x="6216125" y="-114449"/>
          <a:ext cx="705450" cy="852197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Allows computers to understand commands/requests that are not in computer “code”</a:t>
          </a:r>
        </a:p>
      </dsp:txBody>
      <dsp:txXfrm rot="-5400000">
        <a:off x="2307862" y="3828251"/>
        <a:ext cx="8487540" cy="636576"/>
      </dsp:txXfrm>
    </dsp:sp>
    <dsp:sp modelId="{29923DDE-2BEF-4E37-82B2-55BF53CB3E0C}">
      <dsp:nvSpPr>
        <dsp:cNvPr id="0" name=""/>
        <dsp:cNvSpPr/>
      </dsp:nvSpPr>
      <dsp:spPr>
        <a:xfrm>
          <a:off x="0" y="3705632"/>
          <a:ext cx="2266501" cy="881813"/>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n-US" sz="2200" kern="1200" dirty="0"/>
            <a:t>Natural Language Processing</a:t>
          </a:r>
        </a:p>
      </dsp:txBody>
      <dsp:txXfrm>
        <a:off x="43047" y="3748679"/>
        <a:ext cx="2180407" cy="795719"/>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C1DFF8-9EC3-4E16-92AD-B40F057CB20C}">
      <dsp:nvSpPr>
        <dsp:cNvPr id="0" name=""/>
        <dsp:cNvSpPr/>
      </dsp:nvSpPr>
      <dsp:spPr>
        <a:xfrm>
          <a:off x="3214" y="598923"/>
          <a:ext cx="2550318" cy="1530191"/>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Duplicate expense claims</a:t>
          </a:r>
        </a:p>
      </dsp:txBody>
      <dsp:txXfrm>
        <a:off x="3214" y="598923"/>
        <a:ext cx="2550318" cy="1530191"/>
      </dsp:txXfrm>
    </dsp:sp>
    <dsp:sp modelId="{452E398A-2D50-4E11-A65B-7F230B8AC571}">
      <dsp:nvSpPr>
        <dsp:cNvPr id="0" name=""/>
        <dsp:cNvSpPr/>
      </dsp:nvSpPr>
      <dsp:spPr>
        <a:xfrm>
          <a:off x="2808565" y="598923"/>
          <a:ext cx="2550318" cy="1530191"/>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Out-of-policy spend</a:t>
          </a:r>
        </a:p>
      </dsp:txBody>
      <dsp:txXfrm>
        <a:off x="2808565" y="598923"/>
        <a:ext cx="2550318" cy="1530191"/>
      </dsp:txXfrm>
    </dsp:sp>
    <dsp:sp modelId="{860C3197-3202-442E-94FE-E4F8DFB58BE7}">
      <dsp:nvSpPr>
        <dsp:cNvPr id="0" name=""/>
        <dsp:cNvSpPr/>
      </dsp:nvSpPr>
      <dsp:spPr>
        <a:xfrm>
          <a:off x="5613915" y="598923"/>
          <a:ext cx="2550318" cy="1530191"/>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Travel violations</a:t>
          </a:r>
        </a:p>
      </dsp:txBody>
      <dsp:txXfrm>
        <a:off x="5613915" y="598923"/>
        <a:ext cx="2550318" cy="1530191"/>
      </dsp:txXfrm>
    </dsp:sp>
    <dsp:sp modelId="{4076ED34-AFF7-4780-8B11-32C8451FF5DE}">
      <dsp:nvSpPr>
        <dsp:cNvPr id="0" name=""/>
        <dsp:cNvSpPr/>
      </dsp:nvSpPr>
      <dsp:spPr>
        <a:xfrm>
          <a:off x="8419266" y="598923"/>
          <a:ext cx="2550318" cy="1530191"/>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Weekend/holiday purchases</a:t>
          </a:r>
        </a:p>
      </dsp:txBody>
      <dsp:txXfrm>
        <a:off x="8419266" y="598923"/>
        <a:ext cx="2550318" cy="1530191"/>
      </dsp:txXfrm>
    </dsp:sp>
    <dsp:sp modelId="{94260CD6-8944-4D2A-A86C-EA99C6509D8C}">
      <dsp:nvSpPr>
        <dsp:cNvPr id="0" name=""/>
        <dsp:cNvSpPr/>
      </dsp:nvSpPr>
      <dsp:spPr>
        <a:xfrm>
          <a:off x="1405890" y="2384146"/>
          <a:ext cx="2550318" cy="1530191"/>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Excessive meal/alcohol purchases</a:t>
          </a:r>
        </a:p>
      </dsp:txBody>
      <dsp:txXfrm>
        <a:off x="1405890" y="2384146"/>
        <a:ext cx="2550318" cy="1530191"/>
      </dsp:txXfrm>
    </dsp:sp>
    <dsp:sp modelId="{6313EE52-5273-404B-BDE1-C169F2805560}">
      <dsp:nvSpPr>
        <dsp:cNvPr id="0" name=""/>
        <dsp:cNvSpPr/>
      </dsp:nvSpPr>
      <dsp:spPr>
        <a:xfrm>
          <a:off x="4211240" y="2384146"/>
          <a:ext cx="2550318" cy="1530191"/>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Unnecessary upgrades</a:t>
          </a:r>
        </a:p>
      </dsp:txBody>
      <dsp:txXfrm>
        <a:off x="4211240" y="2384146"/>
        <a:ext cx="2550318" cy="1530191"/>
      </dsp:txXfrm>
    </dsp:sp>
    <dsp:sp modelId="{C6EB0977-4DFA-46C3-93C5-11E25B6E1758}">
      <dsp:nvSpPr>
        <dsp:cNvPr id="0" name=""/>
        <dsp:cNvSpPr/>
      </dsp:nvSpPr>
      <dsp:spPr>
        <a:xfrm>
          <a:off x="7016591" y="2384146"/>
          <a:ext cx="2550318" cy="1530191"/>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Other fraudulent behavior</a:t>
          </a:r>
        </a:p>
      </dsp:txBody>
      <dsp:txXfrm>
        <a:off x="7016591" y="2384146"/>
        <a:ext cx="2550318" cy="1530191"/>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6FED50-80E9-4CD2-8747-53FE54AEA8ED}">
      <dsp:nvSpPr>
        <dsp:cNvPr id="0" name=""/>
        <dsp:cNvSpPr/>
      </dsp:nvSpPr>
      <dsp:spPr>
        <a:xfrm>
          <a:off x="851400" y="1356261"/>
          <a:ext cx="810000" cy="81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8A24EB7-D056-4D38-BE07-7DBA5B19B08E}">
      <dsp:nvSpPr>
        <dsp:cNvPr id="0" name=""/>
        <dsp:cNvSpPr/>
      </dsp:nvSpPr>
      <dsp:spPr>
        <a:xfrm>
          <a:off x="356400" y="243706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90000"/>
            </a:lnSpc>
            <a:spcBef>
              <a:spcPct val="0"/>
            </a:spcBef>
            <a:spcAft>
              <a:spcPct val="35000"/>
            </a:spcAft>
            <a:buNone/>
          </a:pPr>
          <a:r>
            <a:rPr lang="en-US" sz="2300" kern="1200" dirty="0"/>
            <a:t>Timekeeping</a:t>
          </a:r>
        </a:p>
      </dsp:txBody>
      <dsp:txXfrm>
        <a:off x="356400" y="2437060"/>
        <a:ext cx="1800000" cy="720000"/>
      </dsp:txXfrm>
    </dsp:sp>
    <dsp:sp modelId="{6466F5C4-2028-46DF-8CCD-E3292F3C9D4D}">
      <dsp:nvSpPr>
        <dsp:cNvPr id="0" name=""/>
        <dsp:cNvSpPr/>
      </dsp:nvSpPr>
      <dsp:spPr>
        <a:xfrm>
          <a:off x="2966400" y="1356261"/>
          <a:ext cx="810000" cy="81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4EAE95E-726B-4EFE-953D-6EE30B243FC5}">
      <dsp:nvSpPr>
        <dsp:cNvPr id="0" name=""/>
        <dsp:cNvSpPr/>
      </dsp:nvSpPr>
      <dsp:spPr>
        <a:xfrm>
          <a:off x="2471400" y="243706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90000"/>
            </a:lnSpc>
            <a:spcBef>
              <a:spcPct val="0"/>
            </a:spcBef>
            <a:spcAft>
              <a:spcPct val="35000"/>
            </a:spcAft>
            <a:buNone/>
          </a:pPr>
          <a:r>
            <a:rPr lang="en-US" sz="2300" kern="1200" dirty="0"/>
            <a:t>Subcontractors</a:t>
          </a:r>
        </a:p>
      </dsp:txBody>
      <dsp:txXfrm>
        <a:off x="2471400" y="2437060"/>
        <a:ext cx="1800000" cy="720000"/>
      </dsp:txXfrm>
    </dsp:sp>
    <dsp:sp modelId="{2A4D7403-1F2C-490A-93CD-C18DCEF497D9}">
      <dsp:nvSpPr>
        <dsp:cNvPr id="0" name=""/>
        <dsp:cNvSpPr/>
      </dsp:nvSpPr>
      <dsp:spPr>
        <a:xfrm>
          <a:off x="5081400" y="1356261"/>
          <a:ext cx="810000" cy="81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75751AF-08B9-44D1-A985-32055C44291A}">
      <dsp:nvSpPr>
        <dsp:cNvPr id="0" name=""/>
        <dsp:cNvSpPr/>
      </dsp:nvSpPr>
      <dsp:spPr>
        <a:xfrm>
          <a:off x="4586400" y="243706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90000"/>
            </a:lnSpc>
            <a:spcBef>
              <a:spcPct val="0"/>
            </a:spcBef>
            <a:spcAft>
              <a:spcPct val="35000"/>
            </a:spcAft>
            <a:buNone/>
          </a:pPr>
          <a:r>
            <a:rPr lang="en-US" sz="2300" kern="1200" dirty="0"/>
            <a:t>Meals and Entertainment</a:t>
          </a:r>
        </a:p>
      </dsp:txBody>
      <dsp:txXfrm>
        <a:off x="4586400" y="2437060"/>
        <a:ext cx="1800000" cy="720000"/>
      </dsp:txXfrm>
    </dsp:sp>
    <dsp:sp modelId="{601C39C9-205D-4F98-8851-8E6589A423DE}">
      <dsp:nvSpPr>
        <dsp:cNvPr id="0" name=""/>
        <dsp:cNvSpPr/>
      </dsp:nvSpPr>
      <dsp:spPr>
        <a:xfrm>
          <a:off x="7196400" y="1356261"/>
          <a:ext cx="810000" cy="81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80ACD8A-6A6F-47ED-960C-25FCF896C341}">
      <dsp:nvSpPr>
        <dsp:cNvPr id="0" name=""/>
        <dsp:cNvSpPr/>
      </dsp:nvSpPr>
      <dsp:spPr>
        <a:xfrm>
          <a:off x="6701400" y="243706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90000"/>
            </a:lnSpc>
            <a:spcBef>
              <a:spcPct val="0"/>
            </a:spcBef>
            <a:spcAft>
              <a:spcPct val="35000"/>
            </a:spcAft>
            <a:buNone/>
          </a:pPr>
          <a:r>
            <a:rPr lang="en-US" sz="2300" kern="1200" dirty="0"/>
            <a:t>Air Travel</a:t>
          </a:r>
        </a:p>
      </dsp:txBody>
      <dsp:txXfrm>
        <a:off x="6701400" y="2437060"/>
        <a:ext cx="1800000" cy="720000"/>
      </dsp:txXfrm>
    </dsp:sp>
    <dsp:sp modelId="{D9F5F7BF-0252-4256-8DE4-F8B686977A73}">
      <dsp:nvSpPr>
        <dsp:cNvPr id="0" name=""/>
        <dsp:cNvSpPr/>
      </dsp:nvSpPr>
      <dsp:spPr>
        <a:xfrm>
          <a:off x="9311399" y="1356261"/>
          <a:ext cx="810000" cy="81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0C4D1D4-9CD6-41E9-95CA-53955ECB59A2}">
      <dsp:nvSpPr>
        <dsp:cNvPr id="0" name=""/>
        <dsp:cNvSpPr/>
      </dsp:nvSpPr>
      <dsp:spPr>
        <a:xfrm>
          <a:off x="8816400" y="2437060"/>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90000"/>
            </a:lnSpc>
            <a:spcBef>
              <a:spcPct val="0"/>
            </a:spcBef>
            <a:spcAft>
              <a:spcPct val="35000"/>
            </a:spcAft>
            <a:buNone/>
          </a:pPr>
          <a:r>
            <a:rPr lang="en-US" sz="2300" kern="1200" dirty="0"/>
            <a:t>Proof of Payment</a:t>
          </a:r>
        </a:p>
      </dsp:txBody>
      <dsp:txXfrm>
        <a:off x="8816400" y="2437060"/>
        <a:ext cx="180000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CC5A1A-9868-4D67-8492-C04DA52F8BEE}">
      <dsp:nvSpPr>
        <dsp:cNvPr id="0" name=""/>
        <dsp:cNvSpPr/>
      </dsp:nvSpPr>
      <dsp:spPr>
        <a:xfrm>
          <a:off x="0" y="1904"/>
          <a:ext cx="7517130" cy="96540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295A6E4-B830-42B9-B550-FC9D996E8257}">
      <dsp:nvSpPr>
        <dsp:cNvPr id="0" name=""/>
        <dsp:cNvSpPr/>
      </dsp:nvSpPr>
      <dsp:spPr>
        <a:xfrm>
          <a:off x="292033" y="219119"/>
          <a:ext cx="530970" cy="5309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209C33C-65B9-49DE-84DF-CA281C61F25C}">
      <dsp:nvSpPr>
        <dsp:cNvPr id="0" name=""/>
        <dsp:cNvSpPr/>
      </dsp:nvSpPr>
      <dsp:spPr>
        <a:xfrm>
          <a:off x="1115037" y="1904"/>
          <a:ext cx="6402092" cy="965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172" tIns="102172" rIns="102172" bIns="102172" numCol="1" spcCol="1270" anchor="ctr" anchorCtr="0">
          <a:noAutofit/>
        </a:bodyPr>
        <a:lstStyle/>
        <a:p>
          <a:pPr marL="0" lvl="0" indent="0" algn="l" defTabSz="977900">
            <a:lnSpc>
              <a:spcPct val="100000"/>
            </a:lnSpc>
            <a:spcBef>
              <a:spcPct val="0"/>
            </a:spcBef>
            <a:spcAft>
              <a:spcPct val="35000"/>
            </a:spcAft>
            <a:buNone/>
          </a:pPr>
          <a:r>
            <a:rPr lang="en-US" sz="2200" kern="1200"/>
            <a:t>Governmental Fraud Update</a:t>
          </a:r>
        </a:p>
      </dsp:txBody>
      <dsp:txXfrm>
        <a:off x="1115037" y="1904"/>
        <a:ext cx="6402092" cy="965400"/>
      </dsp:txXfrm>
    </dsp:sp>
    <dsp:sp modelId="{3B4B6A5C-250D-485D-B0D1-988E27C820CE}">
      <dsp:nvSpPr>
        <dsp:cNvPr id="0" name=""/>
        <dsp:cNvSpPr/>
      </dsp:nvSpPr>
      <dsp:spPr>
        <a:xfrm>
          <a:off x="0" y="1208655"/>
          <a:ext cx="7517130" cy="96540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1441FCA-0404-4F26-A3D4-34C83E0DD6A9}">
      <dsp:nvSpPr>
        <dsp:cNvPr id="0" name=""/>
        <dsp:cNvSpPr/>
      </dsp:nvSpPr>
      <dsp:spPr>
        <a:xfrm>
          <a:off x="292033" y="1425870"/>
          <a:ext cx="530970" cy="53097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BC16AC1-9491-4F0F-B6E9-C8E30F5E5721}">
      <dsp:nvSpPr>
        <dsp:cNvPr id="0" name=""/>
        <dsp:cNvSpPr/>
      </dsp:nvSpPr>
      <dsp:spPr>
        <a:xfrm>
          <a:off x="1115037" y="1208655"/>
          <a:ext cx="6402092" cy="965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172" tIns="102172" rIns="102172" bIns="102172" numCol="1" spcCol="1270" anchor="ctr" anchorCtr="0">
          <a:noAutofit/>
        </a:bodyPr>
        <a:lstStyle/>
        <a:p>
          <a:pPr marL="0" lvl="0" indent="0" algn="l" defTabSz="977900">
            <a:lnSpc>
              <a:spcPct val="100000"/>
            </a:lnSpc>
            <a:spcBef>
              <a:spcPct val="0"/>
            </a:spcBef>
            <a:spcAft>
              <a:spcPct val="35000"/>
            </a:spcAft>
            <a:buNone/>
          </a:pPr>
          <a:r>
            <a:rPr lang="en-US" sz="2200" kern="1200" dirty="0"/>
            <a:t>Excel Tips And Techniques</a:t>
          </a:r>
        </a:p>
      </dsp:txBody>
      <dsp:txXfrm>
        <a:off x="1115037" y="1208655"/>
        <a:ext cx="6402092" cy="965400"/>
      </dsp:txXfrm>
    </dsp:sp>
    <dsp:sp modelId="{AD4B743F-A036-4BEE-B746-1C8DBD608466}">
      <dsp:nvSpPr>
        <dsp:cNvPr id="0" name=""/>
        <dsp:cNvSpPr/>
      </dsp:nvSpPr>
      <dsp:spPr>
        <a:xfrm>
          <a:off x="0" y="2415406"/>
          <a:ext cx="7517130" cy="96540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9A1A21-47E1-4EB4-904F-B211FBA60502}">
      <dsp:nvSpPr>
        <dsp:cNvPr id="0" name=""/>
        <dsp:cNvSpPr/>
      </dsp:nvSpPr>
      <dsp:spPr>
        <a:xfrm>
          <a:off x="292033" y="2632621"/>
          <a:ext cx="530970" cy="53097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57514A3-18B8-4FD5-968C-A86426891D45}">
      <dsp:nvSpPr>
        <dsp:cNvPr id="0" name=""/>
        <dsp:cNvSpPr/>
      </dsp:nvSpPr>
      <dsp:spPr>
        <a:xfrm>
          <a:off x="1115037" y="2415406"/>
          <a:ext cx="6402092" cy="965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172" tIns="102172" rIns="102172" bIns="102172" numCol="1" spcCol="1270" anchor="ctr" anchorCtr="0">
          <a:noAutofit/>
        </a:bodyPr>
        <a:lstStyle/>
        <a:p>
          <a:pPr marL="0" lvl="0" indent="0" algn="l" defTabSz="977900">
            <a:lnSpc>
              <a:spcPct val="100000"/>
            </a:lnSpc>
            <a:spcBef>
              <a:spcPct val="0"/>
            </a:spcBef>
            <a:spcAft>
              <a:spcPct val="35000"/>
            </a:spcAft>
            <a:buNone/>
          </a:pPr>
          <a:r>
            <a:rPr lang="en-US" sz="2200" kern="1200" dirty="0"/>
            <a:t>AI As An Auditing Tool</a:t>
          </a:r>
        </a:p>
      </dsp:txBody>
      <dsp:txXfrm>
        <a:off x="1115037" y="2415406"/>
        <a:ext cx="6402092" cy="965400"/>
      </dsp:txXfrm>
    </dsp:sp>
    <dsp:sp modelId="{75B41467-8625-4B10-9B28-89AAB41E33A9}">
      <dsp:nvSpPr>
        <dsp:cNvPr id="0" name=""/>
        <dsp:cNvSpPr/>
      </dsp:nvSpPr>
      <dsp:spPr>
        <a:xfrm>
          <a:off x="0" y="3622157"/>
          <a:ext cx="7517130" cy="96540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D706D5-27B4-439F-ACC3-61D45EB28E7A}">
      <dsp:nvSpPr>
        <dsp:cNvPr id="0" name=""/>
        <dsp:cNvSpPr/>
      </dsp:nvSpPr>
      <dsp:spPr>
        <a:xfrm>
          <a:off x="292033" y="3839372"/>
          <a:ext cx="530970" cy="53097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935C5C9-426E-4FC3-B4AF-AC7F919BE949}">
      <dsp:nvSpPr>
        <dsp:cNvPr id="0" name=""/>
        <dsp:cNvSpPr/>
      </dsp:nvSpPr>
      <dsp:spPr>
        <a:xfrm>
          <a:off x="1115037" y="3622157"/>
          <a:ext cx="6402092" cy="965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172" tIns="102172" rIns="102172" bIns="102172" numCol="1" spcCol="1270" anchor="ctr" anchorCtr="0">
          <a:noAutofit/>
        </a:bodyPr>
        <a:lstStyle/>
        <a:p>
          <a:pPr marL="0" lvl="0" indent="0" algn="l" defTabSz="977900">
            <a:lnSpc>
              <a:spcPct val="100000"/>
            </a:lnSpc>
            <a:spcBef>
              <a:spcPct val="0"/>
            </a:spcBef>
            <a:spcAft>
              <a:spcPct val="35000"/>
            </a:spcAft>
            <a:buNone/>
          </a:pPr>
          <a:r>
            <a:rPr lang="en-US" sz="2200" kern="1200" dirty="0"/>
            <a:t>Designing And Testing Controls</a:t>
          </a:r>
        </a:p>
      </dsp:txBody>
      <dsp:txXfrm>
        <a:off x="1115037" y="3622157"/>
        <a:ext cx="6402092" cy="965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056355-B830-4AFC-B809-B2B9D73C6586}">
      <dsp:nvSpPr>
        <dsp:cNvPr id="0" name=""/>
        <dsp:cNvSpPr/>
      </dsp:nvSpPr>
      <dsp:spPr>
        <a:xfrm>
          <a:off x="3397" y="767146"/>
          <a:ext cx="3312318" cy="1209600"/>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704" tIns="170688" rIns="298704" bIns="170688" numCol="1" spcCol="1270" anchor="ctr" anchorCtr="0">
          <a:noAutofit/>
        </a:bodyPr>
        <a:lstStyle/>
        <a:p>
          <a:pPr marL="0" lvl="0" indent="0" algn="ctr" defTabSz="1866900">
            <a:lnSpc>
              <a:spcPct val="90000"/>
            </a:lnSpc>
            <a:spcBef>
              <a:spcPct val="0"/>
            </a:spcBef>
            <a:spcAft>
              <a:spcPct val="35000"/>
            </a:spcAft>
            <a:buNone/>
          </a:pPr>
          <a:r>
            <a:rPr lang="en-US" sz="4200" kern="1200" dirty="0"/>
            <a:t>Median Loss</a:t>
          </a:r>
        </a:p>
      </dsp:txBody>
      <dsp:txXfrm>
        <a:off x="3397" y="767146"/>
        <a:ext cx="3312318" cy="1209600"/>
      </dsp:txXfrm>
    </dsp:sp>
    <dsp:sp modelId="{D54006B6-AA7E-4BCC-806D-69410F87352E}">
      <dsp:nvSpPr>
        <dsp:cNvPr id="0" name=""/>
        <dsp:cNvSpPr/>
      </dsp:nvSpPr>
      <dsp:spPr>
        <a:xfrm>
          <a:off x="3397" y="1976746"/>
          <a:ext cx="3312318" cy="18446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4028" tIns="224028" rIns="298704" bIns="336042" numCol="1" spcCol="1270" anchor="t" anchorCtr="0">
          <a:noAutofit/>
        </a:bodyPr>
        <a:lstStyle/>
        <a:p>
          <a:pPr marL="285750" lvl="1" indent="-285750" algn="ctr" defTabSz="1866900">
            <a:lnSpc>
              <a:spcPct val="90000"/>
            </a:lnSpc>
            <a:spcBef>
              <a:spcPct val="0"/>
            </a:spcBef>
            <a:spcAft>
              <a:spcPct val="15000"/>
            </a:spcAft>
            <a:buFontTx/>
            <a:buNone/>
          </a:pPr>
          <a:r>
            <a:rPr lang="en-US" sz="4200" kern="1200" dirty="0"/>
            <a:t>$150,000</a:t>
          </a:r>
        </a:p>
      </dsp:txBody>
      <dsp:txXfrm>
        <a:off x="3397" y="1976746"/>
        <a:ext cx="3312318" cy="1844640"/>
      </dsp:txXfrm>
    </dsp:sp>
    <dsp:sp modelId="{800909B3-6667-4EE8-BA2E-43A6559B4A81}">
      <dsp:nvSpPr>
        <dsp:cNvPr id="0" name=""/>
        <dsp:cNvSpPr/>
      </dsp:nvSpPr>
      <dsp:spPr>
        <a:xfrm>
          <a:off x="3779440" y="767146"/>
          <a:ext cx="3312318" cy="1209600"/>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704" tIns="170688" rIns="298704" bIns="170688" numCol="1" spcCol="1270" anchor="ctr" anchorCtr="0">
          <a:noAutofit/>
        </a:bodyPr>
        <a:lstStyle/>
        <a:p>
          <a:pPr marL="0" lvl="0" indent="0" algn="ctr" defTabSz="1866900">
            <a:lnSpc>
              <a:spcPct val="90000"/>
            </a:lnSpc>
            <a:spcBef>
              <a:spcPct val="0"/>
            </a:spcBef>
            <a:spcAft>
              <a:spcPct val="35000"/>
            </a:spcAft>
            <a:buNone/>
          </a:pPr>
          <a:r>
            <a:rPr lang="en-US" sz="4200" kern="1200" dirty="0"/>
            <a:t>Mean Loss</a:t>
          </a:r>
        </a:p>
      </dsp:txBody>
      <dsp:txXfrm>
        <a:off x="3779440" y="767146"/>
        <a:ext cx="3312318" cy="1209600"/>
      </dsp:txXfrm>
    </dsp:sp>
    <dsp:sp modelId="{58F6ABBF-3C54-4361-B0BA-664475A25008}">
      <dsp:nvSpPr>
        <dsp:cNvPr id="0" name=""/>
        <dsp:cNvSpPr/>
      </dsp:nvSpPr>
      <dsp:spPr>
        <a:xfrm>
          <a:off x="3779440" y="1976746"/>
          <a:ext cx="3312318" cy="18446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4028" tIns="224028" rIns="298704" bIns="336042" numCol="1" spcCol="1270" anchor="t" anchorCtr="0">
          <a:noAutofit/>
        </a:bodyPr>
        <a:lstStyle/>
        <a:p>
          <a:pPr marL="285750" lvl="1" indent="-285750" algn="ctr" defTabSz="1866900">
            <a:lnSpc>
              <a:spcPct val="90000"/>
            </a:lnSpc>
            <a:spcBef>
              <a:spcPct val="0"/>
            </a:spcBef>
            <a:spcAft>
              <a:spcPct val="15000"/>
            </a:spcAft>
            <a:buFontTx/>
            <a:buNone/>
          </a:pPr>
          <a:r>
            <a:rPr lang="en-US" sz="4200" kern="1200" dirty="0"/>
            <a:t>$2,306,000</a:t>
          </a:r>
        </a:p>
      </dsp:txBody>
      <dsp:txXfrm>
        <a:off x="3779440" y="1976746"/>
        <a:ext cx="3312318" cy="1844640"/>
      </dsp:txXfrm>
    </dsp:sp>
    <dsp:sp modelId="{88C5DC96-6DBB-4266-BBF6-25DC0D58579D}">
      <dsp:nvSpPr>
        <dsp:cNvPr id="0" name=""/>
        <dsp:cNvSpPr/>
      </dsp:nvSpPr>
      <dsp:spPr>
        <a:xfrm>
          <a:off x="7555483" y="767146"/>
          <a:ext cx="3312318" cy="1209600"/>
        </a:xfrm>
        <a:prstGeom prst="rect">
          <a:avLst/>
        </a:prstGeom>
        <a:solidFill>
          <a:srgbClr val="00206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704" tIns="170688" rIns="298704" bIns="170688" numCol="1" spcCol="1270" anchor="ctr" anchorCtr="0">
          <a:noAutofit/>
        </a:bodyPr>
        <a:lstStyle/>
        <a:p>
          <a:pPr marL="0" lvl="0" indent="0" algn="ctr" defTabSz="1866900">
            <a:lnSpc>
              <a:spcPct val="90000"/>
            </a:lnSpc>
            <a:spcBef>
              <a:spcPct val="0"/>
            </a:spcBef>
            <a:spcAft>
              <a:spcPct val="35000"/>
            </a:spcAft>
            <a:buNone/>
          </a:pPr>
          <a:r>
            <a:rPr lang="en-US" sz="4200" kern="1200" dirty="0"/>
            <a:t>Duration</a:t>
          </a:r>
        </a:p>
      </dsp:txBody>
      <dsp:txXfrm>
        <a:off x="7555483" y="767146"/>
        <a:ext cx="3312318" cy="1209600"/>
      </dsp:txXfrm>
    </dsp:sp>
    <dsp:sp modelId="{9821E950-A5CD-4C0A-AE15-E89F8A362D4E}">
      <dsp:nvSpPr>
        <dsp:cNvPr id="0" name=""/>
        <dsp:cNvSpPr/>
      </dsp:nvSpPr>
      <dsp:spPr>
        <a:xfrm>
          <a:off x="7555483" y="1976746"/>
          <a:ext cx="3312318" cy="18446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4028" tIns="224028" rIns="298704" bIns="336042" numCol="1" spcCol="1270" anchor="t" anchorCtr="0">
          <a:noAutofit/>
        </a:bodyPr>
        <a:lstStyle/>
        <a:p>
          <a:pPr marL="285750" lvl="1" indent="-285750" algn="ctr" defTabSz="1866900">
            <a:lnSpc>
              <a:spcPct val="90000"/>
            </a:lnSpc>
            <a:spcBef>
              <a:spcPct val="0"/>
            </a:spcBef>
            <a:spcAft>
              <a:spcPct val="15000"/>
            </a:spcAft>
            <a:buFontTx/>
            <a:buNone/>
          </a:pPr>
          <a:r>
            <a:rPr lang="en-US" sz="4200" kern="1200" dirty="0"/>
            <a:t>12 months</a:t>
          </a:r>
        </a:p>
      </dsp:txBody>
      <dsp:txXfrm>
        <a:off x="7555483" y="1976746"/>
        <a:ext cx="3312318" cy="18446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309402-7CF4-4032-9849-0D230C362982}">
      <dsp:nvSpPr>
        <dsp:cNvPr id="0" name=""/>
        <dsp:cNvSpPr/>
      </dsp:nvSpPr>
      <dsp:spPr>
        <a:xfrm>
          <a:off x="1734720" y="3246"/>
          <a:ext cx="3524646" cy="2114788"/>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United States vs. Carl Zaglin, Also Marchena, and Francisco Cosenza</a:t>
          </a:r>
        </a:p>
      </dsp:txBody>
      <dsp:txXfrm>
        <a:off x="1734720" y="3246"/>
        <a:ext cx="3524646" cy="2114788"/>
      </dsp:txXfrm>
    </dsp:sp>
    <dsp:sp modelId="{DFED51E0-9508-483E-AE8C-8AE70C293349}">
      <dsp:nvSpPr>
        <dsp:cNvPr id="0" name=""/>
        <dsp:cNvSpPr/>
      </dsp:nvSpPr>
      <dsp:spPr>
        <a:xfrm>
          <a:off x="5611832" y="3246"/>
          <a:ext cx="3524646" cy="2114788"/>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Lifecore Biomedical, Inc.</a:t>
          </a:r>
        </a:p>
      </dsp:txBody>
      <dsp:txXfrm>
        <a:off x="5611832" y="3246"/>
        <a:ext cx="3524646" cy="2114788"/>
      </dsp:txXfrm>
    </dsp:sp>
    <dsp:sp modelId="{F9DDE258-555D-4990-9592-A5742F563F51}">
      <dsp:nvSpPr>
        <dsp:cNvPr id="0" name=""/>
        <dsp:cNvSpPr/>
      </dsp:nvSpPr>
      <dsp:spPr>
        <a:xfrm>
          <a:off x="1734720" y="2470498"/>
          <a:ext cx="3524646" cy="2114788"/>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HealthSun Health Plans, Inc.</a:t>
          </a:r>
        </a:p>
      </dsp:txBody>
      <dsp:txXfrm>
        <a:off x="1734720" y="2470498"/>
        <a:ext cx="3524646" cy="2114788"/>
      </dsp:txXfrm>
    </dsp:sp>
    <dsp:sp modelId="{918F01C9-FB03-45C2-8BA6-0B2CFC307409}">
      <dsp:nvSpPr>
        <dsp:cNvPr id="0" name=""/>
        <dsp:cNvSpPr/>
      </dsp:nvSpPr>
      <dsp:spPr>
        <a:xfrm>
          <a:off x="5611832" y="2470498"/>
          <a:ext cx="3524646" cy="2114788"/>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COVID-19 Fraud Enforcement Task Force</a:t>
          </a:r>
        </a:p>
      </dsp:txBody>
      <dsp:txXfrm>
        <a:off x="5611832" y="2470498"/>
        <a:ext cx="3524646" cy="211478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9415E2-D588-4446-830F-53D9B62CE3D3}">
      <dsp:nvSpPr>
        <dsp:cNvPr id="0" name=""/>
        <dsp:cNvSpPr/>
      </dsp:nvSpPr>
      <dsp:spPr>
        <a:xfrm>
          <a:off x="1734720" y="3246"/>
          <a:ext cx="3524646" cy="2114788"/>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en-US" sz="5000" kern="1200"/>
            <a:t>Anti-Bribery Provisions</a:t>
          </a:r>
        </a:p>
      </dsp:txBody>
      <dsp:txXfrm>
        <a:off x="1734720" y="3246"/>
        <a:ext cx="3524646" cy="2114788"/>
      </dsp:txXfrm>
    </dsp:sp>
    <dsp:sp modelId="{3684DED6-71CC-490B-B959-D14EEC9D911D}">
      <dsp:nvSpPr>
        <dsp:cNvPr id="0" name=""/>
        <dsp:cNvSpPr/>
      </dsp:nvSpPr>
      <dsp:spPr>
        <a:xfrm>
          <a:off x="5611832" y="3246"/>
          <a:ext cx="3524646" cy="2114788"/>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en-US" sz="5000" kern="1200"/>
            <a:t>Accounting Provisions</a:t>
          </a:r>
        </a:p>
      </dsp:txBody>
      <dsp:txXfrm>
        <a:off x="5611832" y="3246"/>
        <a:ext cx="3524646" cy="2114788"/>
      </dsp:txXfrm>
    </dsp:sp>
    <dsp:sp modelId="{6D5ED4F3-5093-4D97-9477-B9C3143D9964}">
      <dsp:nvSpPr>
        <dsp:cNvPr id="0" name=""/>
        <dsp:cNvSpPr/>
      </dsp:nvSpPr>
      <dsp:spPr>
        <a:xfrm>
          <a:off x="1734720" y="2470498"/>
          <a:ext cx="3524646" cy="2114788"/>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en-US" sz="5000" kern="1200"/>
            <a:t>Jurisdiction</a:t>
          </a:r>
        </a:p>
      </dsp:txBody>
      <dsp:txXfrm>
        <a:off x="1734720" y="2470498"/>
        <a:ext cx="3524646" cy="2114788"/>
      </dsp:txXfrm>
    </dsp:sp>
    <dsp:sp modelId="{42077332-91B8-498B-B02F-DC7A235FEC17}">
      <dsp:nvSpPr>
        <dsp:cNvPr id="0" name=""/>
        <dsp:cNvSpPr/>
      </dsp:nvSpPr>
      <dsp:spPr>
        <a:xfrm>
          <a:off x="5611832" y="2470498"/>
          <a:ext cx="3524646" cy="2114788"/>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en-US" sz="5000" kern="1200"/>
            <a:t>Entities Covered</a:t>
          </a:r>
        </a:p>
      </dsp:txBody>
      <dsp:txXfrm>
        <a:off x="5611832" y="2470498"/>
        <a:ext cx="3524646" cy="211478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4B5E4E-8519-4CCA-91BA-A2F5DD36C8B5}">
      <dsp:nvSpPr>
        <dsp:cNvPr id="0" name=""/>
        <dsp:cNvSpPr/>
      </dsp:nvSpPr>
      <dsp:spPr>
        <a:xfrm>
          <a:off x="0" y="560"/>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8FA27E-957F-46C5-8836-BE7F909F6428}">
      <dsp:nvSpPr>
        <dsp:cNvPr id="0" name=""/>
        <dsp:cNvSpPr/>
      </dsp:nvSpPr>
      <dsp:spPr>
        <a:xfrm>
          <a:off x="0" y="560"/>
          <a:ext cx="10871200" cy="655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Segregation of duties</a:t>
          </a:r>
        </a:p>
      </dsp:txBody>
      <dsp:txXfrm>
        <a:off x="0" y="560"/>
        <a:ext cx="10871200" cy="655477"/>
      </dsp:txXfrm>
    </dsp:sp>
    <dsp:sp modelId="{C14F2F6D-A81B-441D-9A37-E7FA1EA9C211}">
      <dsp:nvSpPr>
        <dsp:cNvPr id="0" name=""/>
        <dsp:cNvSpPr/>
      </dsp:nvSpPr>
      <dsp:spPr>
        <a:xfrm>
          <a:off x="0" y="656037"/>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F0EE8F-C444-4558-895F-CB78FC86891A}">
      <dsp:nvSpPr>
        <dsp:cNvPr id="0" name=""/>
        <dsp:cNvSpPr/>
      </dsp:nvSpPr>
      <dsp:spPr>
        <a:xfrm>
          <a:off x="0" y="656037"/>
          <a:ext cx="10871200" cy="655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Budget versus actual comparisons/investigations</a:t>
          </a:r>
        </a:p>
      </dsp:txBody>
      <dsp:txXfrm>
        <a:off x="0" y="656037"/>
        <a:ext cx="10871200" cy="655477"/>
      </dsp:txXfrm>
    </dsp:sp>
    <dsp:sp modelId="{6178B25E-F753-4494-87CD-691CC949EC8A}">
      <dsp:nvSpPr>
        <dsp:cNvPr id="0" name=""/>
        <dsp:cNvSpPr/>
      </dsp:nvSpPr>
      <dsp:spPr>
        <a:xfrm>
          <a:off x="0" y="1311515"/>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FF93B5-90B6-494C-B5F1-4E0A6462C118}">
      <dsp:nvSpPr>
        <dsp:cNvPr id="0" name=""/>
        <dsp:cNvSpPr/>
      </dsp:nvSpPr>
      <dsp:spPr>
        <a:xfrm>
          <a:off x="0" y="1311515"/>
          <a:ext cx="10871200" cy="655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Spot checks of purchases</a:t>
          </a:r>
        </a:p>
      </dsp:txBody>
      <dsp:txXfrm>
        <a:off x="0" y="1311515"/>
        <a:ext cx="10871200" cy="655477"/>
      </dsp:txXfrm>
    </dsp:sp>
    <dsp:sp modelId="{FE079E9A-8011-4816-B089-BF9AE6814788}">
      <dsp:nvSpPr>
        <dsp:cNvPr id="0" name=""/>
        <dsp:cNvSpPr/>
      </dsp:nvSpPr>
      <dsp:spPr>
        <a:xfrm>
          <a:off x="0" y="1966992"/>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8A063C-83DC-4CC9-BE77-6E4945040C19}">
      <dsp:nvSpPr>
        <dsp:cNvPr id="0" name=""/>
        <dsp:cNvSpPr/>
      </dsp:nvSpPr>
      <dsp:spPr>
        <a:xfrm>
          <a:off x="0" y="1966992"/>
          <a:ext cx="10871200" cy="655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Financial statement audits</a:t>
          </a:r>
        </a:p>
      </dsp:txBody>
      <dsp:txXfrm>
        <a:off x="0" y="1966992"/>
        <a:ext cx="10871200" cy="655477"/>
      </dsp:txXfrm>
    </dsp:sp>
    <dsp:sp modelId="{5E9CCFC3-AE39-4603-932B-C2AAA4A67728}">
      <dsp:nvSpPr>
        <dsp:cNvPr id="0" name=""/>
        <dsp:cNvSpPr/>
      </dsp:nvSpPr>
      <dsp:spPr>
        <a:xfrm>
          <a:off x="0" y="2622470"/>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E27C1F-3096-4E55-9496-34197007E6A6}">
      <dsp:nvSpPr>
        <dsp:cNvPr id="0" name=""/>
        <dsp:cNvSpPr/>
      </dsp:nvSpPr>
      <dsp:spPr>
        <a:xfrm>
          <a:off x="0" y="2622470"/>
          <a:ext cx="10871200" cy="655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Purchasing cards</a:t>
          </a:r>
        </a:p>
      </dsp:txBody>
      <dsp:txXfrm>
        <a:off x="0" y="2622470"/>
        <a:ext cx="10871200" cy="655477"/>
      </dsp:txXfrm>
    </dsp:sp>
    <dsp:sp modelId="{F8F863E6-7054-45CC-A29C-A76C7230FC25}">
      <dsp:nvSpPr>
        <dsp:cNvPr id="0" name=""/>
        <dsp:cNvSpPr/>
      </dsp:nvSpPr>
      <dsp:spPr>
        <a:xfrm>
          <a:off x="0" y="3277947"/>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82E167-1DD2-4530-A5C7-415BA00C1737}">
      <dsp:nvSpPr>
        <dsp:cNvPr id="0" name=""/>
        <dsp:cNvSpPr/>
      </dsp:nvSpPr>
      <dsp:spPr>
        <a:xfrm>
          <a:off x="0" y="3277947"/>
          <a:ext cx="10871200" cy="655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Data analytics</a:t>
          </a:r>
        </a:p>
      </dsp:txBody>
      <dsp:txXfrm>
        <a:off x="0" y="3277947"/>
        <a:ext cx="10871200" cy="655477"/>
      </dsp:txXfrm>
    </dsp:sp>
    <dsp:sp modelId="{A302532F-D857-4486-A8E1-D9C3069725AA}">
      <dsp:nvSpPr>
        <dsp:cNvPr id="0" name=""/>
        <dsp:cNvSpPr/>
      </dsp:nvSpPr>
      <dsp:spPr>
        <a:xfrm>
          <a:off x="0" y="3933425"/>
          <a:ext cx="108712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D04420-ADC0-43D6-BFF0-3C9E32B98D98}">
      <dsp:nvSpPr>
        <dsp:cNvPr id="0" name=""/>
        <dsp:cNvSpPr/>
      </dsp:nvSpPr>
      <dsp:spPr>
        <a:xfrm>
          <a:off x="0" y="3933425"/>
          <a:ext cx="10871200" cy="655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ctr" defTabSz="1333500">
            <a:lnSpc>
              <a:spcPct val="90000"/>
            </a:lnSpc>
            <a:spcBef>
              <a:spcPct val="0"/>
            </a:spcBef>
            <a:spcAft>
              <a:spcPct val="35000"/>
            </a:spcAft>
            <a:buNone/>
          </a:pPr>
          <a:r>
            <a:rPr lang="en-US" sz="3000" kern="1200" dirty="0"/>
            <a:t>Other actions?</a:t>
          </a:r>
        </a:p>
      </dsp:txBody>
      <dsp:txXfrm>
        <a:off x="0" y="3933425"/>
        <a:ext cx="10871200" cy="6554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081013-F689-4FA5-906D-18E037D5E435}">
      <dsp:nvSpPr>
        <dsp:cNvPr id="0" name=""/>
        <dsp:cNvSpPr/>
      </dsp:nvSpPr>
      <dsp:spPr>
        <a:xfrm>
          <a:off x="2989318" y="936837"/>
          <a:ext cx="657035" cy="91440"/>
        </a:xfrm>
        <a:custGeom>
          <a:avLst/>
          <a:gdLst/>
          <a:ahLst/>
          <a:cxnLst/>
          <a:rect l="0" t="0" r="0" b="0"/>
          <a:pathLst>
            <a:path>
              <a:moveTo>
                <a:pt x="0" y="45720"/>
              </a:moveTo>
              <a:lnTo>
                <a:pt x="657035" y="45720"/>
              </a:lnTo>
            </a:path>
          </a:pathLst>
        </a:custGeom>
        <a:noFill/>
        <a:ln w="6350" cap="flat" cmpd="sng" algn="ctr">
          <a:solidFill>
            <a:schemeClr val="accent5">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300645" y="979119"/>
        <a:ext cx="34381" cy="6876"/>
      </dsp:txXfrm>
    </dsp:sp>
    <dsp:sp modelId="{7D676CA4-FB62-443E-9162-7720BEBFD8B9}">
      <dsp:nvSpPr>
        <dsp:cNvPr id="0" name=""/>
        <dsp:cNvSpPr/>
      </dsp:nvSpPr>
      <dsp:spPr>
        <a:xfrm>
          <a:off x="1400" y="85642"/>
          <a:ext cx="2989718" cy="1793831"/>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en-US" sz="2500" kern="1200" dirty="0"/>
            <a:t>Identify and understand the environment</a:t>
          </a:r>
        </a:p>
      </dsp:txBody>
      <dsp:txXfrm>
        <a:off x="1400" y="85642"/>
        <a:ext cx="2989718" cy="1793831"/>
      </dsp:txXfrm>
    </dsp:sp>
    <dsp:sp modelId="{1E818D37-21D8-42C8-B84B-769F95AE162E}">
      <dsp:nvSpPr>
        <dsp:cNvPr id="0" name=""/>
        <dsp:cNvSpPr/>
      </dsp:nvSpPr>
      <dsp:spPr>
        <a:xfrm>
          <a:off x="1496259" y="1877673"/>
          <a:ext cx="3677353" cy="657035"/>
        </a:xfrm>
        <a:custGeom>
          <a:avLst/>
          <a:gdLst/>
          <a:ahLst/>
          <a:cxnLst/>
          <a:rect l="0" t="0" r="0" b="0"/>
          <a:pathLst>
            <a:path>
              <a:moveTo>
                <a:pt x="3677353" y="0"/>
              </a:moveTo>
              <a:lnTo>
                <a:pt x="3677353" y="345617"/>
              </a:lnTo>
              <a:lnTo>
                <a:pt x="0" y="345617"/>
              </a:lnTo>
              <a:lnTo>
                <a:pt x="0" y="657035"/>
              </a:lnTo>
            </a:path>
          </a:pathLst>
        </a:custGeom>
        <a:noFill/>
        <a:ln w="6350" cap="flat" cmpd="sng" algn="ctr">
          <a:solidFill>
            <a:schemeClr val="accent5">
              <a:hueOff val="393725"/>
              <a:satOff val="21144"/>
              <a:lumOff val="-7647"/>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241409" y="2202752"/>
        <a:ext cx="187054" cy="6876"/>
      </dsp:txXfrm>
    </dsp:sp>
    <dsp:sp modelId="{FD499868-6D7F-4E0C-91CE-ED0454F0B4AC}">
      <dsp:nvSpPr>
        <dsp:cNvPr id="0" name=""/>
        <dsp:cNvSpPr/>
      </dsp:nvSpPr>
      <dsp:spPr>
        <a:xfrm>
          <a:off x="3678754" y="85642"/>
          <a:ext cx="2989718" cy="1793831"/>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en-US" sz="2500" kern="1200" dirty="0"/>
            <a:t>Interviews, walkthroughs, etc. to understand processes</a:t>
          </a:r>
        </a:p>
      </dsp:txBody>
      <dsp:txXfrm>
        <a:off x="3678754" y="85642"/>
        <a:ext cx="2989718" cy="1793831"/>
      </dsp:txXfrm>
    </dsp:sp>
    <dsp:sp modelId="{25C767ED-7CEF-4B17-AF3F-92CA81507B75}">
      <dsp:nvSpPr>
        <dsp:cNvPr id="0" name=""/>
        <dsp:cNvSpPr/>
      </dsp:nvSpPr>
      <dsp:spPr>
        <a:xfrm>
          <a:off x="2989318" y="3418304"/>
          <a:ext cx="657035" cy="91440"/>
        </a:xfrm>
        <a:custGeom>
          <a:avLst/>
          <a:gdLst/>
          <a:ahLst/>
          <a:cxnLst/>
          <a:rect l="0" t="0" r="0" b="0"/>
          <a:pathLst>
            <a:path>
              <a:moveTo>
                <a:pt x="0" y="45720"/>
              </a:moveTo>
              <a:lnTo>
                <a:pt x="657035" y="45720"/>
              </a:lnTo>
            </a:path>
          </a:pathLst>
        </a:custGeom>
        <a:noFill/>
        <a:ln w="6350" cap="flat" cmpd="sng" algn="ctr">
          <a:solidFill>
            <a:schemeClr val="accent5">
              <a:hueOff val="787450"/>
              <a:satOff val="42288"/>
              <a:lumOff val="-15294"/>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3300645" y="3460585"/>
        <a:ext cx="34381" cy="6876"/>
      </dsp:txXfrm>
    </dsp:sp>
    <dsp:sp modelId="{09CF12A6-C74A-4E27-8FED-695CC10C7E41}">
      <dsp:nvSpPr>
        <dsp:cNvPr id="0" name=""/>
        <dsp:cNvSpPr/>
      </dsp:nvSpPr>
      <dsp:spPr>
        <a:xfrm>
          <a:off x="1400" y="2567108"/>
          <a:ext cx="2989718" cy="1793831"/>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en-US" sz="2500" kern="1200" dirty="0"/>
            <a:t>Assess design of controls</a:t>
          </a:r>
        </a:p>
      </dsp:txBody>
      <dsp:txXfrm>
        <a:off x="1400" y="2567108"/>
        <a:ext cx="2989718" cy="1793831"/>
      </dsp:txXfrm>
    </dsp:sp>
    <dsp:sp modelId="{46337ECB-4C0B-48ED-832E-458BA5190590}">
      <dsp:nvSpPr>
        <dsp:cNvPr id="0" name=""/>
        <dsp:cNvSpPr/>
      </dsp:nvSpPr>
      <dsp:spPr>
        <a:xfrm>
          <a:off x="3678754" y="2567108"/>
          <a:ext cx="2989718" cy="1793831"/>
        </a:xfrm>
        <a:prstGeom prst="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a:lnSpc>
              <a:spcPct val="90000"/>
            </a:lnSpc>
            <a:spcBef>
              <a:spcPct val="0"/>
            </a:spcBef>
            <a:spcAft>
              <a:spcPct val="35000"/>
            </a:spcAft>
            <a:buNone/>
          </a:pPr>
          <a:r>
            <a:rPr lang="en-US" sz="2500" kern="1200" dirty="0"/>
            <a:t>Test and validate controls to ensure effectiveness</a:t>
          </a:r>
        </a:p>
      </dsp:txBody>
      <dsp:txXfrm>
        <a:off x="3678754" y="2567108"/>
        <a:ext cx="2989718" cy="179383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D384A1-2D24-4F5A-98BD-4F17A3383BA3}">
      <dsp:nvSpPr>
        <dsp:cNvPr id="0" name=""/>
        <dsp:cNvSpPr/>
      </dsp:nvSpPr>
      <dsp:spPr>
        <a:xfrm>
          <a:off x="2990" y="1689"/>
          <a:ext cx="8096618" cy="2723097"/>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marL="0" lvl="0" indent="0" algn="ctr" defTabSz="2266950">
            <a:lnSpc>
              <a:spcPct val="90000"/>
            </a:lnSpc>
            <a:spcBef>
              <a:spcPct val="0"/>
            </a:spcBef>
            <a:spcAft>
              <a:spcPct val="35000"/>
            </a:spcAft>
            <a:buNone/>
          </a:pPr>
          <a:r>
            <a:rPr lang="en-US" sz="5100" kern="1200" dirty="0"/>
            <a:t>IT controls are divided into two, more focused categories</a:t>
          </a:r>
        </a:p>
      </dsp:txBody>
      <dsp:txXfrm>
        <a:off x="82747" y="81446"/>
        <a:ext cx="7937104" cy="2563583"/>
      </dsp:txXfrm>
    </dsp:sp>
    <dsp:sp modelId="{5CB78E1B-6184-450F-BABF-EA1EC7BC5827}">
      <dsp:nvSpPr>
        <dsp:cNvPr id="0" name=""/>
        <dsp:cNvSpPr/>
      </dsp:nvSpPr>
      <dsp:spPr>
        <a:xfrm>
          <a:off x="2990" y="2942798"/>
          <a:ext cx="3885133" cy="2723097"/>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n-US" sz="4700" kern="1200" dirty="0"/>
            <a:t>IT General Controls</a:t>
          </a:r>
          <a:br>
            <a:rPr lang="en-US" sz="4700" kern="1200" dirty="0"/>
          </a:br>
          <a:r>
            <a:rPr lang="en-US" sz="4700" kern="1200" dirty="0"/>
            <a:t>(ITGCs)</a:t>
          </a:r>
        </a:p>
      </dsp:txBody>
      <dsp:txXfrm>
        <a:off x="82747" y="3022555"/>
        <a:ext cx="3725619" cy="2563583"/>
      </dsp:txXfrm>
    </dsp:sp>
    <dsp:sp modelId="{091B006F-8895-45B2-AA04-60F30673DD55}">
      <dsp:nvSpPr>
        <dsp:cNvPr id="0" name=""/>
        <dsp:cNvSpPr/>
      </dsp:nvSpPr>
      <dsp:spPr>
        <a:xfrm>
          <a:off x="4214475" y="2942798"/>
          <a:ext cx="3885133" cy="2723097"/>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n-US" sz="4700" kern="1200" dirty="0"/>
            <a:t>IT Application Controls</a:t>
          </a:r>
          <a:br>
            <a:rPr lang="en-US" sz="4700" kern="1200" dirty="0"/>
          </a:br>
          <a:r>
            <a:rPr lang="en-US" sz="4700" kern="1200" dirty="0"/>
            <a:t>(ITACs)</a:t>
          </a:r>
        </a:p>
      </dsp:txBody>
      <dsp:txXfrm>
        <a:off x="4294232" y="3022555"/>
        <a:ext cx="3725619" cy="256358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D384A1-2D24-4F5A-98BD-4F17A3383BA3}">
      <dsp:nvSpPr>
        <dsp:cNvPr id="0" name=""/>
        <dsp:cNvSpPr/>
      </dsp:nvSpPr>
      <dsp:spPr>
        <a:xfrm>
          <a:off x="1309" y="1689"/>
          <a:ext cx="8099980" cy="2723097"/>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marL="0" lvl="0" indent="0" algn="ctr" defTabSz="2800350">
            <a:lnSpc>
              <a:spcPct val="90000"/>
            </a:lnSpc>
            <a:spcBef>
              <a:spcPct val="0"/>
            </a:spcBef>
            <a:spcAft>
              <a:spcPct val="35000"/>
            </a:spcAft>
            <a:buNone/>
          </a:pPr>
          <a:r>
            <a:rPr lang="en-US" sz="6300" kern="1200" dirty="0"/>
            <a:t>ITGCs are often broken into four groups</a:t>
          </a:r>
        </a:p>
      </dsp:txBody>
      <dsp:txXfrm>
        <a:off x="81066" y="81446"/>
        <a:ext cx="7940466" cy="2563583"/>
      </dsp:txXfrm>
    </dsp:sp>
    <dsp:sp modelId="{5CB78E1B-6184-450F-BABF-EA1EC7BC5827}">
      <dsp:nvSpPr>
        <dsp:cNvPr id="0" name=""/>
        <dsp:cNvSpPr/>
      </dsp:nvSpPr>
      <dsp:spPr>
        <a:xfrm>
          <a:off x="1309" y="2942798"/>
          <a:ext cx="1904981" cy="2723097"/>
        </a:xfrm>
        <a:prstGeom prst="roundRect">
          <a:avLst>
            <a:gd name="adj" fmla="val 10000"/>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Access To Programs And Data</a:t>
          </a:r>
        </a:p>
      </dsp:txBody>
      <dsp:txXfrm>
        <a:off x="57104" y="2998593"/>
        <a:ext cx="1793391" cy="2611507"/>
      </dsp:txXfrm>
    </dsp:sp>
    <dsp:sp modelId="{091B006F-8895-45B2-AA04-60F30673DD55}">
      <dsp:nvSpPr>
        <dsp:cNvPr id="0" name=""/>
        <dsp:cNvSpPr/>
      </dsp:nvSpPr>
      <dsp:spPr>
        <a:xfrm>
          <a:off x="2066309" y="2942798"/>
          <a:ext cx="1904981" cy="2723097"/>
        </a:xfrm>
        <a:prstGeom prst="roundRect">
          <a:avLst>
            <a:gd name="adj" fmla="val 10000"/>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Program Changes</a:t>
          </a:r>
        </a:p>
      </dsp:txBody>
      <dsp:txXfrm>
        <a:off x="2122104" y="2998593"/>
        <a:ext cx="1793391" cy="2611507"/>
      </dsp:txXfrm>
    </dsp:sp>
    <dsp:sp modelId="{41E71333-D073-47B2-814C-96222685D8EB}">
      <dsp:nvSpPr>
        <dsp:cNvPr id="0" name=""/>
        <dsp:cNvSpPr/>
      </dsp:nvSpPr>
      <dsp:spPr>
        <a:xfrm>
          <a:off x="4131309" y="2942798"/>
          <a:ext cx="1904981" cy="2723097"/>
        </a:xfrm>
        <a:prstGeom prst="roundRect">
          <a:avLst>
            <a:gd name="adj" fmla="val 10000"/>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Program Development</a:t>
          </a:r>
        </a:p>
      </dsp:txBody>
      <dsp:txXfrm>
        <a:off x="4187104" y="2998593"/>
        <a:ext cx="1793391" cy="2611507"/>
      </dsp:txXfrm>
    </dsp:sp>
    <dsp:sp modelId="{65C7B737-2E1D-4F19-82DF-3A371BA7E6C0}">
      <dsp:nvSpPr>
        <dsp:cNvPr id="0" name=""/>
        <dsp:cNvSpPr/>
      </dsp:nvSpPr>
      <dsp:spPr>
        <a:xfrm>
          <a:off x="6196309" y="2942798"/>
          <a:ext cx="1904981" cy="2723097"/>
        </a:xfrm>
        <a:prstGeom prst="roundRect">
          <a:avLst>
            <a:gd name="adj" fmla="val 10000"/>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Computer Operations</a:t>
          </a:r>
        </a:p>
      </dsp:txBody>
      <dsp:txXfrm>
        <a:off x="6252104" y="2998593"/>
        <a:ext cx="1793391" cy="2611507"/>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0.40152</cdr:x>
      <cdr:y>0.52778</cdr:y>
    </cdr:from>
    <cdr:to>
      <cdr:x>0.5</cdr:x>
      <cdr:y>0.63889</cdr:y>
    </cdr:to>
    <cdr:sp macro="" textlink="">
      <cdr:nvSpPr>
        <cdr:cNvPr id="2" name="TextBox 1">
          <a:extLst xmlns:a="http://schemas.openxmlformats.org/drawingml/2006/main">
            <a:ext uri="{FF2B5EF4-FFF2-40B4-BE49-F238E27FC236}">
              <a16:creationId xmlns:a16="http://schemas.microsoft.com/office/drawing/2014/main" id="{B29EA47F-385D-4A80-A118-34182DDD7CDF}"/>
            </a:ext>
          </a:extLst>
        </cdr:cNvPr>
        <cdr:cNvSpPr txBox="1"/>
      </cdr:nvSpPr>
      <cdr:spPr>
        <a:xfrm xmlns:a="http://schemas.openxmlformats.org/drawingml/2006/main">
          <a:off x="4038600" y="2895600"/>
          <a:ext cx="990600" cy="6096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0.57477</cdr:x>
      <cdr:y>0.38512</cdr:y>
    </cdr:from>
    <cdr:to>
      <cdr:x>0.66729</cdr:x>
      <cdr:y>0.45888</cdr:y>
    </cdr:to>
    <cdr:sp macro="" textlink="">
      <cdr:nvSpPr>
        <cdr:cNvPr id="2" name="TextBox 6">
          <a:extLst xmlns:a="http://schemas.openxmlformats.org/drawingml/2006/main">
            <a:ext uri="{FF2B5EF4-FFF2-40B4-BE49-F238E27FC236}">
              <a16:creationId xmlns:a16="http://schemas.microsoft.com/office/drawing/2014/main" id="{8EEBF9A7-54AB-8C27-4385-720AED7EFE3B}"/>
            </a:ext>
          </a:extLst>
        </cdr:cNvPr>
        <cdr:cNvSpPr txBox="1"/>
      </cdr:nvSpPr>
      <cdr:spPr>
        <a:xfrm xmlns:a="http://schemas.openxmlformats.org/drawingml/2006/main">
          <a:off x="6248400" y="1767473"/>
          <a:ext cx="1005840"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600" dirty="0"/>
            <a:t>$120,000</a:t>
          </a:r>
        </a:p>
      </cdr:txBody>
    </cdr:sp>
  </cdr:relSizeAnchor>
  <cdr:relSizeAnchor xmlns:cdr="http://schemas.openxmlformats.org/drawingml/2006/chartDrawing">
    <cdr:from>
      <cdr:x>0.336</cdr:x>
      <cdr:y>0.02717</cdr:y>
    </cdr:from>
    <cdr:to>
      <cdr:x>0.43178</cdr:x>
      <cdr:y>0.10093</cdr:y>
    </cdr:to>
    <cdr:sp macro="" textlink="">
      <cdr:nvSpPr>
        <cdr:cNvPr id="3" name="TextBox 6">
          <a:extLst xmlns:a="http://schemas.openxmlformats.org/drawingml/2006/main">
            <a:ext uri="{FF2B5EF4-FFF2-40B4-BE49-F238E27FC236}">
              <a16:creationId xmlns:a16="http://schemas.microsoft.com/office/drawing/2014/main" id="{8EEBF9A7-54AB-8C27-4385-720AED7EFE3B}"/>
            </a:ext>
          </a:extLst>
        </cdr:cNvPr>
        <cdr:cNvSpPr txBox="1"/>
      </cdr:nvSpPr>
      <cdr:spPr>
        <a:xfrm xmlns:a="http://schemas.openxmlformats.org/drawingml/2006/main">
          <a:off x="3652750" y="124679"/>
          <a:ext cx="1041170"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600" dirty="0"/>
            <a:t>$183,000</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38677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0727828A-6381-4574-BD72-379CBFF1E1E9}" type="datetimeFigureOut">
              <a:rPr lang="en-US" smtClean="0"/>
              <a:t>4/22/2024</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D84BA23C-60E0-412B-9B53-BD67B9B0FDFD}" type="slidenum">
              <a:rPr lang="en-US" smtClean="0"/>
              <a:t>‹#›</a:t>
            </a:fld>
            <a:endParaRPr lang="en-US" dirty="0"/>
          </a:p>
        </p:txBody>
      </p:sp>
    </p:spTree>
    <p:extLst>
      <p:ext uri="{BB962C8B-B14F-4D97-AF65-F5344CB8AC3E}">
        <p14:creationId xmlns:p14="http://schemas.microsoft.com/office/powerpoint/2010/main" val="2558457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fraud-magazine.com/article.aspx?id=4295003585" TargetMode="External"/><Relationship Id="rId2" Type="http://schemas.openxmlformats.org/officeDocument/2006/relationships/slide" Target="../slides/slide72.xml"/><Relationship Id="rId1" Type="http://schemas.openxmlformats.org/officeDocument/2006/relationships/notesMaster" Target="../notesMasters/notesMaster1.xml"/><Relationship Id="rId6" Type="http://schemas.openxmlformats.org/officeDocument/2006/relationships/hyperlink" Target="https://www.justice.gov/usao-ndil/pr/former-dixon-comptroller-rita-crundwell-sentenced-nearly-20-years-federal-prison-537" TargetMode="External"/><Relationship Id="rId5" Type="http://schemas.openxmlformats.org/officeDocument/2006/relationships/hyperlink" Target="https://www.fraud-magazine.com/article.aspx?id=4295000520" TargetMode="External"/><Relationship Id="rId4" Type="http://schemas.openxmlformats.org/officeDocument/2006/relationships/hyperlink" Target="https://www.thedailybeast.com/how-ronald-reagans-hometown-was-robbed-blind"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fraud-magazine.com/article.aspx?id=4295003585" TargetMode="External"/><Relationship Id="rId2" Type="http://schemas.openxmlformats.org/officeDocument/2006/relationships/slide" Target="../slides/slide73.xml"/><Relationship Id="rId1" Type="http://schemas.openxmlformats.org/officeDocument/2006/relationships/notesMaster" Target="../notesMasters/notesMaster1.xml"/><Relationship Id="rId6" Type="http://schemas.openxmlformats.org/officeDocument/2006/relationships/hyperlink" Target="https://www.justice.gov/usao-ndil/pr/former-dixon-comptroller-rita-crundwell-sentenced-nearly-20-years-federal-prison-537" TargetMode="External"/><Relationship Id="rId5" Type="http://schemas.openxmlformats.org/officeDocument/2006/relationships/hyperlink" Target="https://www.fraud-magazine.com/article.aspx?id=4295000520" TargetMode="External"/><Relationship Id="rId4" Type="http://schemas.openxmlformats.org/officeDocument/2006/relationships/hyperlink" Target="https://www.thedailybeast.com/how-ronald-reagans-hometown-was-robbed-blind"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fraud-magazine.com/article.aspx?id=4295003585" TargetMode="External"/><Relationship Id="rId2" Type="http://schemas.openxmlformats.org/officeDocument/2006/relationships/slide" Target="../slides/slide74.xml"/><Relationship Id="rId1" Type="http://schemas.openxmlformats.org/officeDocument/2006/relationships/notesMaster" Target="../notesMasters/notesMaster1.xml"/><Relationship Id="rId6" Type="http://schemas.openxmlformats.org/officeDocument/2006/relationships/hyperlink" Target="https://www.justice.gov/usao-ndil/pr/former-dixon-comptroller-rita-crundwell-sentenced-nearly-20-years-federal-prison-537" TargetMode="External"/><Relationship Id="rId5" Type="http://schemas.openxmlformats.org/officeDocument/2006/relationships/hyperlink" Target="https://www.fraud-magazine.com/article.aspx?id=4295000520" TargetMode="External"/><Relationship Id="rId4" Type="http://schemas.openxmlformats.org/officeDocument/2006/relationships/hyperlink" Target="https://www.thedailybeast.com/how-ronald-reagans-hometown-was-robbed-blind"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fraud-magazine.com/article.aspx?id=4295003585" TargetMode="External"/><Relationship Id="rId2" Type="http://schemas.openxmlformats.org/officeDocument/2006/relationships/slide" Target="../slides/slide75.xml"/><Relationship Id="rId1" Type="http://schemas.openxmlformats.org/officeDocument/2006/relationships/notesMaster" Target="../notesMasters/notesMaster1.xml"/><Relationship Id="rId6" Type="http://schemas.openxmlformats.org/officeDocument/2006/relationships/hyperlink" Target="https://www.justice.gov/usao-ndil/pr/former-dixon-comptroller-rita-crundwell-sentenced-nearly-20-years-federal-prison-537" TargetMode="External"/><Relationship Id="rId5" Type="http://schemas.openxmlformats.org/officeDocument/2006/relationships/hyperlink" Target="https://www.fraud-magazine.com/article.aspx?id=4295000520" TargetMode="External"/><Relationship Id="rId4" Type="http://schemas.openxmlformats.org/officeDocument/2006/relationships/hyperlink" Target="https://www.thedailybeast.com/how-ronald-reagans-hometown-was-robbed-blind"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fraud-magazine.com/article.aspx?id=4295003585" TargetMode="External"/><Relationship Id="rId2" Type="http://schemas.openxmlformats.org/officeDocument/2006/relationships/slide" Target="../slides/slide76.xml"/><Relationship Id="rId1" Type="http://schemas.openxmlformats.org/officeDocument/2006/relationships/notesMaster" Target="../notesMasters/notesMaster1.xml"/><Relationship Id="rId6" Type="http://schemas.openxmlformats.org/officeDocument/2006/relationships/hyperlink" Target="https://www.justice.gov/usao-ndil/pr/former-dixon-comptroller-rita-crundwell-sentenced-nearly-20-years-federal-prison-537" TargetMode="External"/><Relationship Id="rId5" Type="http://schemas.openxmlformats.org/officeDocument/2006/relationships/hyperlink" Target="https://www.fraud-magazine.com/article.aspx?id=4295000520" TargetMode="External"/><Relationship Id="rId4" Type="http://schemas.openxmlformats.org/officeDocument/2006/relationships/hyperlink" Target="https://www.thedailybeast.com/how-ronald-reagans-hometown-was-robbed-blind"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marketwatch.com/story/amy-wilson-an-office-manager-who-embezzled-350000-2014-07-29" TargetMode="External"/><Relationship Id="rId2" Type="http://schemas.openxmlformats.org/officeDocument/2006/relationships/slide" Target="../slides/slide42.xml"/><Relationship Id="rId1" Type="http://schemas.openxmlformats.org/officeDocument/2006/relationships/notesMaster" Target="../notesMasters/notesMaster1.xml"/><Relationship Id="rId5" Type="http://schemas.openxmlformats.org/officeDocument/2006/relationships/hyperlink" Target="https://attestationupdate.com/2013/03/11/one-accountants-journey-through-fraud-jail-and-rebuilding/" TargetMode="External"/><Relationship Id="rId4" Type="http://schemas.openxmlformats.org/officeDocument/2006/relationships/hyperlink" Target="https://bentoforbusiness.com/expense-management/fraud-detection-case-study/"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lagunabeachindy.com/woman-enters-plea-financial-scheme/"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mynews13.com/fl/orlando/news/2018/04/12/authorities-accuse-west-melbourne-bookkeeper-of--1-3-million-embezzlement-scheme-"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post-gazette.com/local/region/2017/07/23/cynthia-mills-matthews-international-pittsburgh-embezzlement-13-million/stories/201707230077" TargetMode="External"/><Relationship Id="rId2" Type="http://schemas.openxmlformats.org/officeDocument/2006/relationships/slide" Target="../slides/slide62.xml"/><Relationship Id="rId1" Type="http://schemas.openxmlformats.org/officeDocument/2006/relationships/notesMaster" Target="../notesMasters/notesMaster1.xml"/><Relationship Id="rId4" Type="http://schemas.openxmlformats.org/officeDocument/2006/relationships/hyperlink" Target="https://www.pennlive.com/news/2017/03/cashier_steals_13_million_lawy.htm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post-gazette.com/local/west/2015/01/15/Aliquippa-man-gets-prison-in-Matthews-International-fake-invoice-scheme/stories/201501150273"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post-gazette.com/local/west/2015/01/15/Aliquippa-man-gets-prison-in-Matthews-International-fake-invoice-scheme/stories/201501150273"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fraud-magazine.com/article.aspx?id=4295003585" TargetMode="External"/><Relationship Id="rId2" Type="http://schemas.openxmlformats.org/officeDocument/2006/relationships/slide" Target="../slides/slide70.xml"/><Relationship Id="rId1" Type="http://schemas.openxmlformats.org/officeDocument/2006/relationships/notesMaster" Target="../notesMasters/notesMaster1.xml"/><Relationship Id="rId6" Type="http://schemas.openxmlformats.org/officeDocument/2006/relationships/hyperlink" Target="https://www.justice.gov/usao-ndil/pr/former-dixon-comptroller-rita-crundwell-sentenced-nearly-20-years-federal-prison-537" TargetMode="External"/><Relationship Id="rId5" Type="http://schemas.openxmlformats.org/officeDocument/2006/relationships/hyperlink" Target="https://www.fraud-magazine.com/article.aspx?id=4295000520" TargetMode="External"/><Relationship Id="rId4" Type="http://schemas.openxmlformats.org/officeDocument/2006/relationships/hyperlink" Target="https://www.thedailybeast.com/how-ronald-reagans-hometown-was-robbed-blind"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88FD26-35FF-4FF3-B7E7-25338A6629A7}" type="slidenum">
              <a:rPr lang="en-US"/>
              <a:pPr/>
              <a:t>2</a:t>
            </a:fld>
            <a:endParaRPr lang="en-US" dirty="0"/>
          </a:p>
        </p:txBody>
      </p:sp>
      <p:sp>
        <p:nvSpPr>
          <p:cNvPr id="336898" name="Rectangle 2"/>
          <p:cNvSpPr>
            <a:spLocks noGrp="1" noRot="1" noChangeAspect="1" noChangeArrowheads="1" noTextEdit="1"/>
          </p:cNvSpPr>
          <p:nvPr>
            <p:ph type="sldImg"/>
          </p:nvPr>
        </p:nvSpPr>
        <p:spPr>
          <a:xfrm>
            <a:off x="685800" y="1143000"/>
            <a:ext cx="5486400" cy="3086100"/>
          </a:xfrm>
          <a:ln/>
        </p:spPr>
      </p:sp>
      <p:sp>
        <p:nvSpPr>
          <p:cNvPr id="33689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223688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https://www.fraud-magazine.com/article.aspx?id=4295003585</a:t>
            </a:r>
            <a:endParaRPr lang="en-US" dirty="0"/>
          </a:p>
          <a:p>
            <a:endParaRPr lang="en-US" dirty="0"/>
          </a:p>
          <a:p>
            <a:r>
              <a:rPr lang="en-US" dirty="0">
                <a:hlinkClick r:id="rId4"/>
              </a:rPr>
              <a:t>https://www.thedailybeast.com/how-ronald-reagans-hometown-was-robbed-blind</a:t>
            </a:r>
            <a:endParaRPr lang="en-US" dirty="0"/>
          </a:p>
          <a:p>
            <a:endParaRPr lang="en-US" dirty="0"/>
          </a:p>
          <a:p>
            <a:r>
              <a:rPr lang="en-US" dirty="0">
                <a:hlinkClick r:id="rId5"/>
              </a:rPr>
              <a:t>https://www.fraud-magazine.com/article.aspx?id=4295000520</a:t>
            </a:r>
            <a:endParaRPr lang="en-US" dirty="0"/>
          </a:p>
          <a:p>
            <a:endParaRPr lang="en-US" dirty="0"/>
          </a:p>
          <a:p>
            <a:r>
              <a:rPr lang="en-US" dirty="0">
                <a:hlinkClick r:id="rId6"/>
              </a:rPr>
              <a:t>https://www.justice.gov/usao-ndil/pr/former-dixon-comptroller-rita-crundwell-sentenced-nearly-20-years-federal-prison-537</a:t>
            </a:r>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72</a:t>
            </a:fld>
            <a:endParaRPr lang="en-US" dirty="0"/>
          </a:p>
        </p:txBody>
      </p:sp>
    </p:spTree>
    <p:extLst>
      <p:ext uri="{BB962C8B-B14F-4D97-AF65-F5344CB8AC3E}">
        <p14:creationId xmlns:p14="http://schemas.microsoft.com/office/powerpoint/2010/main" val="27796345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https://www.fraud-magazine.com/article.aspx?id=4295003585</a:t>
            </a:r>
            <a:endParaRPr lang="en-US" dirty="0"/>
          </a:p>
          <a:p>
            <a:endParaRPr lang="en-US" dirty="0"/>
          </a:p>
          <a:p>
            <a:r>
              <a:rPr lang="en-US" dirty="0">
                <a:hlinkClick r:id="rId4"/>
              </a:rPr>
              <a:t>https://www.thedailybeast.com/how-ronald-reagans-hometown-was-robbed-blind</a:t>
            </a:r>
            <a:endParaRPr lang="en-US" dirty="0"/>
          </a:p>
          <a:p>
            <a:endParaRPr lang="en-US" dirty="0"/>
          </a:p>
          <a:p>
            <a:r>
              <a:rPr lang="en-US" dirty="0">
                <a:hlinkClick r:id="rId5"/>
              </a:rPr>
              <a:t>https://www.fraud-magazine.com/article.aspx?id=4295000520</a:t>
            </a:r>
            <a:endParaRPr lang="en-US" dirty="0"/>
          </a:p>
          <a:p>
            <a:endParaRPr lang="en-US" dirty="0"/>
          </a:p>
          <a:p>
            <a:r>
              <a:rPr lang="en-US" dirty="0">
                <a:hlinkClick r:id="rId6"/>
              </a:rPr>
              <a:t>https://www.justice.gov/usao-ndil/pr/former-dixon-comptroller-rita-crundwell-sentenced-nearly-20-years-federal-prison-537</a:t>
            </a:r>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73</a:t>
            </a:fld>
            <a:endParaRPr lang="en-US" dirty="0"/>
          </a:p>
        </p:txBody>
      </p:sp>
    </p:spTree>
    <p:extLst>
      <p:ext uri="{BB962C8B-B14F-4D97-AF65-F5344CB8AC3E}">
        <p14:creationId xmlns:p14="http://schemas.microsoft.com/office/powerpoint/2010/main" val="3466228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https://www.fraud-magazine.com/article.aspx?id=4295003585</a:t>
            </a:r>
            <a:endParaRPr lang="en-US" dirty="0"/>
          </a:p>
          <a:p>
            <a:endParaRPr lang="en-US" dirty="0"/>
          </a:p>
          <a:p>
            <a:r>
              <a:rPr lang="en-US" dirty="0">
                <a:hlinkClick r:id="rId4"/>
              </a:rPr>
              <a:t>https://www.thedailybeast.com/how-ronald-reagans-hometown-was-robbed-blind</a:t>
            </a:r>
            <a:endParaRPr lang="en-US" dirty="0"/>
          </a:p>
          <a:p>
            <a:endParaRPr lang="en-US" dirty="0"/>
          </a:p>
          <a:p>
            <a:r>
              <a:rPr lang="en-US" dirty="0">
                <a:hlinkClick r:id="rId5"/>
              </a:rPr>
              <a:t>https://www.fraud-magazine.com/article.aspx?id=4295000520</a:t>
            </a:r>
            <a:endParaRPr lang="en-US" dirty="0"/>
          </a:p>
          <a:p>
            <a:endParaRPr lang="en-US" dirty="0"/>
          </a:p>
          <a:p>
            <a:r>
              <a:rPr lang="en-US" dirty="0">
                <a:hlinkClick r:id="rId6"/>
              </a:rPr>
              <a:t>https://www.justice.gov/usao-ndil/pr/former-dixon-comptroller-rita-crundwell-sentenced-nearly-20-years-federal-prison-537</a:t>
            </a:r>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74</a:t>
            </a:fld>
            <a:endParaRPr lang="en-US" dirty="0"/>
          </a:p>
        </p:txBody>
      </p:sp>
    </p:spTree>
    <p:extLst>
      <p:ext uri="{BB962C8B-B14F-4D97-AF65-F5344CB8AC3E}">
        <p14:creationId xmlns:p14="http://schemas.microsoft.com/office/powerpoint/2010/main" val="1172285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https://www.fraud-magazine.com/article.aspx?id=4295003585</a:t>
            </a:r>
            <a:endParaRPr lang="en-US" dirty="0"/>
          </a:p>
          <a:p>
            <a:endParaRPr lang="en-US" dirty="0"/>
          </a:p>
          <a:p>
            <a:r>
              <a:rPr lang="en-US" dirty="0">
                <a:hlinkClick r:id="rId4"/>
              </a:rPr>
              <a:t>https://www.thedailybeast.com/how-ronald-reagans-hometown-was-robbed-blind</a:t>
            </a:r>
            <a:endParaRPr lang="en-US" dirty="0"/>
          </a:p>
          <a:p>
            <a:endParaRPr lang="en-US" dirty="0"/>
          </a:p>
          <a:p>
            <a:r>
              <a:rPr lang="en-US" dirty="0">
                <a:hlinkClick r:id="rId5"/>
              </a:rPr>
              <a:t>https://www.fraud-magazine.com/article.aspx?id=4295000520</a:t>
            </a:r>
            <a:endParaRPr lang="en-US" dirty="0"/>
          </a:p>
          <a:p>
            <a:endParaRPr lang="en-US" dirty="0"/>
          </a:p>
          <a:p>
            <a:r>
              <a:rPr lang="en-US" dirty="0">
                <a:hlinkClick r:id="rId6"/>
              </a:rPr>
              <a:t>https://www.justice.gov/usao-ndil/pr/former-dixon-comptroller-rita-crundwell-sentenced-nearly-20-years-federal-prison-537</a:t>
            </a:r>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75</a:t>
            </a:fld>
            <a:endParaRPr lang="en-US" dirty="0"/>
          </a:p>
        </p:txBody>
      </p:sp>
    </p:spTree>
    <p:extLst>
      <p:ext uri="{BB962C8B-B14F-4D97-AF65-F5344CB8AC3E}">
        <p14:creationId xmlns:p14="http://schemas.microsoft.com/office/powerpoint/2010/main" val="683352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https://www.fraud-magazine.com/article.aspx?id=4295003585</a:t>
            </a:r>
            <a:endParaRPr lang="en-US" dirty="0"/>
          </a:p>
          <a:p>
            <a:endParaRPr lang="en-US" dirty="0"/>
          </a:p>
          <a:p>
            <a:r>
              <a:rPr lang="en-US" dirty="0">
                <a:hlinkClick r:id="rId4"/>
              </a:rPr>
              <a:t>https://www.thedailybeast.com/how-ronald-reagans-hometown-was-robbed-blind</a:t>
            </a:r>
            <a:endParaRPr lang="en-US" dirty="0"/>
          </a:p>
          <a:p>
            <a:endParaRPr lang="en-US" dirty="0"/>
          </a:p>
          <a:p>
            <a:r>
              <a:rPr lang="en-US" dirty="0">
                <a:hlinkClick r:id="rId5"/>
              </a:rPr>
              <a:t>https://www.fraud-magazine.com/article.aspx?id=4295000520</a:t>
            </a:r>
            <a:endParaRPr lang="en-US" dirty="0"/>
          </a:p>
          <a:p>
            <a:endParaRPr lang="en-US" dirty="0"/>
          </a:p>
          <a:p>
            <a:r>
              <a:rPr lang="en-US" dirty="0">
                <a:hlinkClick r:id="rId6"/>
              </a:rPr>
              <a:t>https://www.justice.gov/usao-ndil/pr/former-dixon-comptroller-rita-crundwell-sentenced-nearly-20-years-federal-prison-537</a:t>
            </a:r>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76</a:t>
            </a:fld>
            <a:endParaRPr lang="en-US" dirty="0"/>
          </a:p>
        </p:txBody>
      </p:sp>
    </p:spTree>
    <p:extLst>
      <p:ext uri="{BB962C8B-B14F-4D97-AF65-F5344CB8AC3E}">
        <p14:creationId xmlns:p14="http://schemas.microsoft.com/office/powerpoint/2010/main" val="579861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Ineffectual IT General Controls could affect the financial applications, business processes, and/or classification of transactions, leading to an impact on the financial statements.</a:t>
            </a:r>
          </a:p>
        </p:txBody>
      </p:sp>
      <p:sp>
        <p:nvSpPr>
          <p:cNvPr id="4" name="Slide Number Placeholder 3"/>
          <p:cNvSpPr>
            <a:spLocks noGrp="1"/>
          </p:cNvSpPr>
          <p:nvPr>
            <p:ph type="sldNum" sz="quarter" idx="10"/>
          </p:nvPr>
        </p:nvSpPr>
        <p:spPr/>
        <p:txBody>
          <a:bodyPr/>
          <a:lstStyle/>
          <a:p>
            <a:fld id="{46DF3B6D-3407-4764-A0EF-722C71D8C014}" type="slidenum">
              <a:rPr lang="en-US" smtClean="0"/>
              <a:t>87</a:t>
            </a:fld>
            <a:endParaRPr lang="en-US" dirty="0"/>
          </a:p>
        </p:txBody>
      </p:sp>
    </p:spTree>
    <p:extLst>
      <p:ext uri="{BB962C8B-B14F-4D97-AF65-F5344CB8AC3E}">
        <p14:creationId xmlns:p14="http://schemas.microsoft.com/office/powerpoint/2010/main" val="7662219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①</a:t>
            </a:r>
          </a:p>
          <a:p>
            <a:r>
              <a:rPr lang="en-US" dirty="0"/>
              <a:t>②</a:t>
            </a:r>
          </a:p>
          <a:p>
            <a:r>
              <a:rPr lang="en-US" dirty="0"/>
              <a:t>③</a:t>
            </a:r>
          </a:p>
          <a:p>
            <a:r>
              <a:rPr lang="en-US" dirty="0"/>
              <a:t>④</a:t>
            </a:r>
          </a:p>
          <a:p>
            <a:r>
              <a:rPr lang="en-US" dirty="0"/>
              <a:t>⑤</a:t>
            </a:r>
          </a:p>
        </p:txBody>
      </p:sp>
      <p:sp>
        <p:nvSpPr>
          <p:cNvPr id="4" name="Slide Number Placeholder 3"/>
          <p:cNvSpPr>
            <a:spLocks noGrp="1"/>
          </p:cNvSpPr>
          <p:nvPr>
            <p:ph type="sldNum" sz="quarter" idx="10"/>
          </p:nvPr>
        </p:nvSpPr>
        <p:spPr/>
        <p:txBody>
          <a:bodyPr/>
          <a:lstStyle/>
          <a:p>
            <a:fld id="{46DF3B6D-3407-4764-A0EF-722C71D8C014}" type="slidenum">
              <a:rPr lang="en-US" smtClean="0"/>
              <a:t>110</a:t>
            </a:fld>
            <a:endParaRPr lang="en-US" dirty="0"/>
          </a:p>
        </p:txBody>
      </p:sp>
    </p:spTree>
    <p:extLst>
      <p:ext uri="{BB962C8B-B14F-4D97-AF65-F5344CB8AC3E}">
        <p14:creationId xmlns:p14="http://schemas.microsoft.com/office/powerpoint/2010/main" val="4158570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Integrity Risk</a:t>
            </a:r>
          </a:p>
          <a:p>
            <a:r>
              <a:rPr lang="en-US" sz="1200" b="0" i="0" u="none" strike="noStrike" kern="1200" baseline="0" dirty="0">
                <a:solidFill>
                  <a:schemeClr val="tx1"/>
                </a:solidFill>
                <a:latin typeface="+mn-lt"/>
                <a:ea typeface="+mn-ea"/>
                <a:cs typeface="+mn-cs"/>
              </a:rPr>
              <a:t>Integrity risk encompasses all of the risks associated with</a:t>
            </a:r>
          </a:p>
          <a:p>
            <a:r>
              <a:rPr lang="en-US" sz="1200" b="0" i="0" u="none" strike="noStrike" kern="1200" baseline="0" dirty="0">
                <a:solidFill>
                  <a:schemeClr val="tx1"/>
                </a:solidFill>
                <a:latin typeface="+mn-lt"/>
                <a:ea typeface="+mn-ea"/>
                <a:cs typeface="+mn-cs"/>
              </a:rPr>
              <a:t>the authorization, completeness and accuracy of transactions</a:t>
            </a:r>
          </a:p>
          <a:p>
            <a:r>
              <a:rPr lang="en-US" sz="1200" b="0" i="0" u="none" strike="noStrike" kern="1200" baseline="0" dirty="0">
                <a:solidFill>
                  <a:schemeClr val="tx1"/>
                </a:solidFill>
                <a:latin typeface="+mn-lt"/>
                <a:ea typeface="+mn-ea"/>
                <a:cs typeface="+mn-cs"/>
              </a:rPr>
              <a:t>as they are entered into, processed by, summarized by and</a:t>
            </a:r>
          </a:p>
          <a:p>
            <a:r>
              <a:rPr lang="en-US" sz="1200" b="0" i="0" u="none" strike="noStrike" kern="1200" baseline="0" dirty="0">
                <a:solidFill>
                  <a:schemeClr val="tx1"/>
                </a:solidFill>
                <a:latin typeface="+mn-lt"/>
                <a:ea typeface="+mn-ea"/>
                <a:cs typeface="+mn-cs"/>
              </a:rPr>
              <a:t>reported on by the various application systems deployed by</a:t>
            </a:r>
          </a:p>
          <a:p>
            <a:r>
              <a:rPr lang="en-US" sz="1200" b="0" i="0" u="none" strike="noStrike" kern="1200" baseline="0" dirty="0">
                <a:solidFill>
                  <a:schemeClr val="tx1"/>
                </a:solidFill>
                <a:latin typeface="+mn-lt"/>
                <a:ea typeface="+mn-ea"/>
                <a:cs typeface="+mn-cs"/>
              </a:rPr>
              <a:t>the organization. These risks pervasively apply to every aspect</a:t>
            </a:r>
          </a:p>
          <a:p>
            <a:r>
              <a:rPr lang="en-US" sz="1200" b="0" i="0" u="none" strike="noStrike" kern="1200" baseline="0" dirty="0">
                <a:solidFill>
                  <a:schemeClr val="tx1"/>
                </a:solidFill>
                <a:latin typeface="+mn-lt"/>
                <a:ea typeface="+mn-ea"/>
                <a:cs typeface="+mn-cs"/>
              </a:rPr>
              <a:t>of an application system that is used to support the core</a:t>
            </a:r>
          </a:p>
          <a:p>
            <a:r>
              <a:rPr lang="en-US" sz="1200" b="0" i="0" u="none" strike="noStrike" kern="1200" baseline="0" dirty="0">
                <a:solidFill>
                  <a:schemeClr val="tx1"/>
                </a:solidFill>
                <a:latin typeface="+mn-lt"/>
                <a:ea typeface="+mn-ea"/>
                <a:cs typeface="+mn-cs"/>
              </a:rPr>
              <a:t>financial system.</a:t>
            </a:r>
          </a:p>
          <a:p>
            <a:r>
              <a:rPr lang="en-US" sz="1200" b="0" i="0" u="none" strike="noStrike" kern="1200" baseline="0" dirty="0">
                <a:solidFill>
                  <a:schemeClr val="tx1"/>
                </a:solidFill>
                <a:latin typeface="+mn-lt"/>
                <a:ea typeface="+mn-ea"/>
                <a:cs typeface="+mn-cs"/>
              </a:rPr>
              <a:t>The following are the critical parameters that could impact</a:t>
            </a:r>
          </a:p>
          <a:p>
            <a:r>
              <a:rPr lang="en-US" sz="1200" b="0" i="0" u="none" strike="noStrike" kern="1200" baseline="0" dirty="0">
                <a:solidFill>
                  <a:schemeClr val="tx1"/>
                </a:solidFill>
                <a:latin typeface="+mn-lt"/>
                <a:ea typeface="+mn-ea"/>
                <a:cs typeface="+mn-cs"/>
              </a:rPr>
              <a:t>the integrity of a financial application:</a:t>
            </a:r>
          </a:p>
          <a:p>
            <a:r>
              <a:rPr lang="en-US" sz="1200" b="0" i="0" u="none" strike="noStrike" kern="1200" baseline="0" dirty="0">
                <a:solidFill>
                  <a:schemeClr val="tx1"/>
                </a:solidFill>
                <a:latin typeface="+mn-lt"/>
                <a:ea typeface="+mn-ea"/>
                <a:cs typeface="+mn-cs"/>
              </a:rPr>
              <a:t>1. </a:t>
            </a:r>
            <a:r>
              <a:rPr lang="en-US" sz="1200" b="1" i="0" u="none" strike="noStrike" kern="1200" baseline="0" dirty="0">
                <a:solidFill>
                  <a:schemeClr val="tx1"/>
                </a:solidFill>
                <a:latin typeface="+mn-lt"/>
                <a:ea typeface="+mn-ea"/>
                <a:cs typeface="+mn-cs"/>
              </a:rPr>
              <a:t>Number of changes</a:t>
            </a:r>
            <a:r>
              <a:rPr lang="en-US" sz="1200" b="0" i="0" u="none" strike="noStrike" kern="1200" baseline="0" dirty="0">
                <a:solidFill>
                  <a:schemeClr val="tx1"/>
                </a:solidFill>
                <a:latin typeface="+mn-lt"/>
                <a:ea typeface="+mn-ea"/>
                <a:cs typeface="+mn-cs"/>
              </a:rPr>
              <a:t>—The number of changes made to a</a:t>
            </a:r>
          </a:p>
          <a:p>
            <a:r>
              <a:rPr lang="en-US" sz="1200" b="0" i="0" u="none" strike="noStrike" kern="1200" baseline="0" dirty="0">
                <a:solidFill>
                  <a:schemeClr val="tx1"/>
                </a:solidFill>
                <a:latin typeface="+mn-lt"/>
                <a:ea typeface="+mn-ea"/>
                <a:cs typeface="+mn-cs"/>
              </a:rPr>
              <a:t>financial application is directly proportional to the risk—</a:t>
            </a:r>
          </a:p>
          <a:p>
            <a:r>
              <a:rPr lang="en-US" sz="1200" b="0" i="0" u="none" strike="noStrike" kern="1200" baseline="0" dirty="0">
                <a:solidFill>
                  <a:schemeClr val="tx1"/>
                </a:solidFill>
                <a:latin typeface="+mn-lt"/>
                <a:ea typeface="+mn-ea"/>
                <a:cs typeface="+mn-cs"/>
              </a:rPr>
              <a:t>the more changes, the higher the risk.</a:t>
            </a:r>
          </a:p>
          <a:p>
            <a:r>
              <a:rPr lang="en-US" sz="1200" b="0" i="0" u="none" strike="noStrike" kern="1200" baseline="0" dirty="0">
                <a:solidFill>
                  <a:schemeClr val="tx1"/>
                </a:solidFill>
                <a:latin typeface="+mn-lt"/>
                <a:ea typeface="+mn-ea"/>
                <a:cs typeface="+mn-cs"/>
              </a:rPr>
              <a:t>2, </a:t>
            </a:r>
            <a:r>
              <a:rPr lang="en-US" sz="1200" b="1" i="0" u="none" strike="noStrike" kern="1200" baseline="0" dirty="0">
                <a:solidFill>
                  <a:schemeClr val="tx1"/>
                </a:solidFill>
                <a:latin typeface="+mn-lt"/>
                <a:ea typeface="+mn-ea"/>
                <a:cs typeface="+mn-cs"/>
              </a:rPr>
              <a:t>Number of application controls</a:t>
            </a:r>
            <a:r>
              <a:rPr lang="en-US" sz="1200" b="0" i="0" u="none" strike="noStrike" kern="1200" baseline="0" dirty="0">
                <a:solidFill>
                  <a:schemeClr val="tx1"/>
                </a:solidFill>
                <a:latin typeface="+mn-lt"/>
                <a:ea typeface="+mn-ea"/>
                <a:cs typeface="+mn-cs"/>
              </a:rPr>
              <a:t>—If an application is</a:t>
            </a:r>
          </a:p>
          <a:p>
            <a:r>
              <a:rPr lang="en-US" sz="1200" b="0" i="0" u="none" strike="noStrike" kern="1200" baseline="0" dirty="0">
                <a:solidFill>
                  <a:schemeClr val="tx1"/>
                </a:solidFill>
                <a:latin typeface="+mn-lt"/>
                <a:ea typeface="+mn-ea"/>
                <a:cs typeface="+mn-cs"/>
              </a:rPr>
              <a:t>completely automated and the output produced is relied</a:t>
            </a:r>
          </a:p>
          <a:p>
            <a:r>
              <a:rPr lang="en-US" sz="1200" b="0" i="0" u="none" strike="noStrike" kern="1200" baseline="0" dirty="0">
                <a:solidFill>
                  <a:schemeClr val="tx1"/>
                </a:solidFill>
                <a:latin typeface="+mn-lt"/>
                <a:ea typeface="+mn-ea"/>
                <a:cs typeface="+mn-cs"/>
              </a:rPr>
              <a:t>upon for financial reporting without manual intervention,</a:t>
            </a:r>
          </a:p>
          <a:p>
            <a:r>
              <a:rPr lang="en-US" sz="1200" b="0" i="0" u="none" strike="noStrike" kern="1200" baseline="0" dirty="0">
                <a:solidFill>
                  <a:schemeClr val="tx1"/>
                </a:solidFill>
                <a:latin typeface="+mn-lt"/>
                <a:ea typeface="+mn-ea"/>
                <a:cs typeface="+mn-cs"/>
              </a:rPr>
              <a:t>it becomes critical to ensure that all automated application</a:t>
            </a:r>
          </a:p>
          <a:p>
            <a:r>
              <a:rPr lang="en-US" sz="1200" b="0" i="0" u="none" strike="noStrike" kern="1200" baseline="0" dirty="0">
                <a:solidFill>
                  <a:schemeClr val="tx1"/>
                </a:solidFill>
                <a:latin typeface="+mn-lt"/>
                <a:ea typeface="+mn-ea"/>
                <a:cs typeface="+mn-cs"/>
              </a:rPr>
              <a:t>controls are effective. Again, the more automated the</a:t>
            </a:r>
          </a:p>
          <a:p>
            <a:r>
              <a:rPr lang="en-US" sz="1200" b="0" i="0" u="none" strike="noStrike" kern="1200" baseline="0" dirty="0">
                <a:solidFill>
                  <a:schemeClr val="tx1"/>
                </a:solidFill>
                <a:latin typeface="+mn-lt"/>
                <a:ea typeface="+mn-ea"/>
                <a:cs typeface="+mn-cs"/>
              </a:rPr>
              <a:t>application controls, the more reliance on the application</a:t>
            </a:r>
          </a:p>
          <a:p>
            <a:r>
              <a:rPr lang="en-US" sz="1200" b="0" i="0" u="none" strike="noStrike" kern="1200" baseline="0" dirty="0">
                <a:solidFill>
                  <a:schemeClr val="tx1"/>
                </a:solidFill>
                <a:latin typeface="+mn-lt"/>
                <a:ea typeface="+mn-ea"/>
                <a:cs typeface="+mn-cs"/>
              </a:rPr>
              <a:t>and the higher the risk.</a:t>
            </a:r>
          </a:p>
          <a:p>
            <a:r>
              <a:rPr lang="en-US" sz="1200" b="0" i="0" u="none" strike="noStrike" kern="1200" baseline="0" dirty="0">
                <a:solidFill>
                  <a:schemeClr val="tx1"/>
                </a:solidFill>
                <a:latin typeface="+mn-lt"/>
                <a:ea typeface="+mn-ea"/>
                <a:cs typeface="+mn-cs"/>
              </a:rPr>
              <a:t>3. </a:t>
            </a:r>
            <a:r>
              <a:rPr lang="en-US" sz="1200" b="1" i="0" u="none" strike="noStrike" kern="1200" baseline="0" dirty="0">
                <a:solidFill>
                  <a:schemeClr val="tx1"/>
                </a:solidFill>
                <a:latin typeface="+mn-lt"/>
                <a:ea typeface="+mn-ea"/>
                <a:cs typeface="+mn-cs"/>
              </a:rPr>
              <a:t>Developed in-house</a:t>
            </a:r>
            <a:r>
              <a:rPr lang="en-US" sz="1200" b="0" i="0" u="none" strike="noStrike" kern="1200" baseline="0" dirty="0">
                <a:solidFill>
                  <a:schemeClr val="tx1"/>
                </a:solidFill>
                <a:latin typeface="+mn-lt"/>
                <a:ea typeface="+mn-ea"/>
                <a:cs typeface="+mn-cs"/>
              </a:rPr>
              <a:t>—This parameter is critical to identify</a:t>
            </a:r>
          </a:p>
          <a:p>
            <a:r>
              <a:rPr lang="en-US" sz="1200" b="0" i="0" u="none" strike="noStrike" kern="1200" baseline="0" dirty="0">
                <a:solidFill>
                  <a:schemeClr val="tx1"/>
                </a:solidFill>
                <a:latin typeface="+mn-lt"/>
                <a:ea typeface="+mn-ea"/>
                <a:cs typeface="+mn-cs"/>
              </a:rPr>
              <a:t>appropriate risk levels. If an application is homegrown and</a:t>
            </a:r>
          </a:p>
          <a:p>
            <a:r>
              <a:rPr lang="en-US" sz="1200" b="0" i="0" u="none" strike="noStrike" kern="1200" baseline="0" dirty="0">
                <a:solidFill>
                  <a:schemeClr val="tx1"/>
                </a:solidFill>
                <a:latin typeface="+mn-lt"/>
                <a:ea typeface="+mn-ea"/>
                <a:cs typeface="+mn-cs"/>
              </a:rPr>
              <a:t>an internal team of developers has access to modify and</a:t>
            </a:r>
          </a:p>
          <a:p>
            <a:r>
              <a:rPr lang="en-US" sz="1200" b="0" i="0" u="none" strike="noStrike" kern="1200" baseline="0" dirty="0">
                <a:solidFill>
                  <a:schemeClr val="tx1"/>
                </a:solidFill>
                <a:latin typeface="+mn-lt"/>
                <a:ea typeface="+mn-ea"/>
                <a:cs typeface="+mn-cs"/>
              </a:rPr>
              <a:t>maintain the application, the associated risk should be high;</a:t>
            </a:r>
          </a:p>
          <a:p>
            <a:r>
              <a:rPr lang="en-US" sz="1200" b="0" i="0" u="none" strike="noStrike" kern="1200" baseline="0" dirty="0">
                <a:solidFill>
                  <a:schemeClr val="tx1"/>
                </a:solidFill>
                <a:latin typeface="+mn-lt"/>
                <a:ea typeface="+mn-ea"/>
                <a:cs typeface="+mn-cs"/>
              </a:rPr>
              <a:t>whereas, if an application is commercial, any changes to</a:t>
            </a:r>
          </a:p>
          <a:p>
            <a:r>
              <a:rPr lang="en-US" sz="1200" b="0" i="0" u="none" strike="noStrike" kern="1200" baseline="0" dirty="0">
                <a:solidFill>
                  <a:schemeClr val="tx1"/>
                </a:solidFill>
                <a:latin typeface="+mn-lt"/>
                <a:ea typeface="+mn-ea"/>
                <a:cs typeface="+mn-cs"/>
              </a:rPr>
              <a:t>the source code will need vendor intervention and</a:t>
            </a:r>
          </a:p>
          <a:p>
            <a:r>
              <a:rPr lang="en-US" sz="1200" b="0" i="0" u="none" strike="noStrike" kern="1200" baseline="0" dirty="0">
                <a:solidFill>
                  <a:schemeClr val="tx1"/>
                </a:solidFill>
                <a:latin typeface="+mn-lt"/>
                <a:ea typeface="+mn-ea"/>
                <a:cs typeface="+mn-cs"/>
              </a:rPr>
              <a:t>appropriate methods.</a:t>
            </a:r>
          </a:p>
          <a:p>
            <a:r>
              <a:rPr lang="en-US" sz="1200" b="0" i="0" u="none" strike="noStrike" kern="1200" baseline="0" dirty="0">
                <a:solidFill>
                  <a:schemeClr val="tx1"/>
                </a:solidFill>
                <a:latin typeface="+mn-lt"/>
                <a:ea typeface="+mn-ea"/>
                <a:cs typeface="+mn-cs"/>
              </a:rPr>
              <a:t>4. </a:t>
            </a:r>
            <a:r>
              <a:rPr lang="en-US" sz="1200" b="1" i="0" u="none" strike="noStrike" kern="1200" baseline="0" dirty="0">
                <a:solidFill>
                  <a:schemeClr val="tx1"/>
                </a:solidFill>
                <a:latin typeface="+mn-lt"/>
                <a:ea typeface="+mn-ea"/>
                <a:cs typeface="+mn-cs"/>
              </a:rPr>
              <a:t>Number of developers</a:t>
            </a:r>
            <a:r>
              <a:rPr lang="en-US" sz="1200" b="0" i="0" u="none" strike="noStrike" kern="1200" baseline="0" dirty="0">
                <a:solidFill>
                  <a:schemeClr val="tx1"/>
                </a:solidFill>
                <a:latin typeface="+mn-lt"/>
                <a:ea typeface="+mn-ea"/>
                <a:cs typeface="+mn-cs"/>
              </a:rPr>
              <a:t>—The number of developers is</a:t>
            </a:r>
          </a:p>
          <a:p>
            <a:r>
              <a:rPr lang="en-US" sz="1200" b="0" i="0" u="none" strike="noStrike" kern="1200" baseline="0" dirty="0">
                <a:solidFill>
                  <a:schemeClr val="tx1"/>
                </a:solidFill>
                <a:latin typeface="+mn-lt"/>
                <a:ea typeface="+mn-ea"/>
                <a:cs typeface="+mn-cs"/>
              </a:rPr>
              <a:t>again directly proportionate to the risk associated with</a:t>
            </a:r>
          </a:p>
          <a:p>
            <a:r>
              <a:rPr lang="en-US" sz="1200" b="0" i="0" u="none" strike="noStrike" kern="1200" baseline="0" dirty="0">
                <a:solidFill>
                  <a:schemeClr val="tx1"/>
                </a:solidFill>
                <a:latin typeface="+mn-lt"/>
                <a:ea typeface="+mn-ea"/>
                <a:cs typeface="+mn-cs"/>
              </a:rPr>
              <a:t>inappropriate application configuration and is a critical</a:t>
            </a:r>
          </a:p>
          <a:p>
            <a:r>
              <a:rPr lang="en-US" sz="1200" b="0" i="0" u="none" strike="noStrike" kern="1200" baseline="0" dirty="0">
                <a:solidFill>
                  <a:schemeClr val="tx1"/>
                </a:solidFill>
                <a:latin typeface="+mn-lt"/>
                <a:ea typeface="+mn-ea"/>
                <a:cs typeface="+mn-cs"/>
              </a:rPr>
              <a:t>parameter in evaluating risk levels.</a:t>
            </a:r>
          </a:p>
          <a:p>
            <a:r>
              <a:rPr lang="en-US" sz="1200" b="1" i="0" u="none" strike="noStrike" kern="1200" baseline="0" dirty="0">
                <a:solidFill>
                  <a:schemeClr val="tx1"/>
                </a:solidFill>
                <a:latin typeface="+mn-lt"/>
                <a:ea typeface="+mn-ea"/>
                <a:cs typeface="+mn-cs"/>
              </a:rPr>
              <a:t>Access Risk</a:t>
            </a:r>
          </a:p>
          <a:p>
            <a:r>
              <a:rPr lang="en-US" sz="1200" b="0" i="0" u="none" strike="noStrike" kern="1200" baseline="0" dirty="0">
                <a:solidFill>
                  <a:schemeClr val="tx1"/>
                </a:solidFill>
                <a:latin typeface="+mn-lt"/>
                <a:ea typeface="+mn-ea"/>
                <a:cs typeface="+mn-cs"/>
              </a:rPr>
              <a:t>Access risk focuses on the risk associated with inappropriate</a:t>
            </a:r>
          </a:p>
          <a:p>
            <a:r>
              <a:rPr lang="en-US" sz="1200" b="0" i="0" u="none" strike="noStrike" kern="1200" baseline="0" dirty="0">
                <a:solidFill>
                  <a:schemeClr val="tx1"/>
                </a:solidFill>
                <a:latin typeface="+mn-lt"/>
                <a:ea typeface="+mn-ea"/>
                <a:cs typeface="+mn-cs"/>
              </a:rPr>
              <a:t>access to financial systems, data or information. It</a:t>
            </a:r>
          </a:p>
          <a:p>
            <a:r>
              <a:rPr lang="en-US" sz="1200" b="0" i="0" u="none" strike="noStrike" kern="1200" baseline="0" dirty="0">
                <a:solidFill>
                  <a:schemeClr val="tx1"/>
                </a:solidFill>
                <a:latin typeface="+mn-lt"/>
                <a:ea typeface="+mn-ea"/>
                <a:cs typeface="+mn-cs"/>
              </a:rPr>
              <a:t>encompasses the risks associated with improper segregation</a:t>
            </a:r>
          </a:p>
          <a:p>
            <a:r>
              <a:rPr lang="en-US" sz="1200" b="0" i="0" u="none" strike="noStrike" kern="1200" baseline="0" dirty="0">
                <a:solidFill>
                  <a:schemeClr val="tx1"/>
                </a:solidFill>
                <a:latin typeface="+mn-lt"/>
                <a:ea typeface="+mn-ea"/>
                <a:cs typeface="+mn-cs"/>
              </a:rPr>
              <a:t>of duties, the integrity of financial data and databases, and</a:t>
            </a:r>
          </a:p>
          <a:p>
            <a:r>
              <a:rPr lang="en-US" sz="1200" b="0" i="0" u="none" strike="noStrike" kern="1200" baseline="0" dirty="0">
                <a:solidFill>
                  <a:schemeClr val="tx1"/>
                </a:solidFill>
                <a:latin typeface="+mn-lt"/>
                <a:ea typeface="+mn-ea"/>
                <a:cs typeface="+mn-cs"/>
              </a:rPr>
              <a:t>information confidentiality.</a:t>
            </a:r>
          </a:p>
          <a:p>
            <a:r>
              <a:rPr lang="en-US" sz="1200" b="0" i="0" u="none" strike="noStrike" kern="1200" baseline="0" dirty="0">
                <a:solidFill>
                  <a:schemeClr val="tx1"/>
                </a:solidFill>
                <a:latin typeface="+mn-lt"/>
                <a:ea typeface="+mn-ea"/>
                <a:cs typeface="+mn-cs"/>
              </a:rPr>
              <a:t>The following are the critical parameters that could impact</a:t>
            </a:r>
          </a:p>
          <a:p>
            <a:r>
              <a:rPr lang="en-US" sz="1200" b="0" i="0" u="none" strike="noStrike" kern="1200" baseline="0" dirty="0">
                <a:solidFill>
                  <a:schemeClr val="tx1"/>
                </a:solidFill>
                <a:latin typeface="+mn-lt"/>
                <a:ea typeface="+mn-ea"/>
                <a:cs typeface="+mn-cs"/>
              </a:rPr>
              <a:t>access to a financial application:</a:t>
            </a:r>
          </a:p>
          <a:p>
            <a:r>
              <a:rPr lang="en-US" sz="1200" b="0" i="0" u="none" strike="noStrike" kern="1200" baseline="0" dirty="0">
                <a:solidFill>
                  <a:schemeClr val="tx1"/>
                </a:solidFill>
                <a:latin typeface="+mn-lt"/>
                <a:ea typeface="+mn-ea"/>
                <a:cs typeface="+mn-cs"/>
              </a:rPr>
              <a:t>1. </a:t>
            </a:r>
            <a:r>
              <a:rPr lang="en-US" sz="1200" b="1" i="0" u="none" strike="noStrike" kern="1200" baseline="0" dirty="0">
                <a:solidFill>
                  <a:schemeClr val="tx1"/>
                </a:solidFill>
                <a:latin typeface="+mn-lt"/>
                <a:ea typeface="+mn-ea"/>
                <a:cs typeface="+mn-cs"/>
              </a:rPr>
              <a:t>Number of users</a:t>
            </a:r>
            <a:r>
              <a:rPr lang="en-US" sz="1200" b="0" i="0" u="none" strike="noStrike" kern="1200" baseline="0" dirty="0">
                <a:solidFill>
                  <a:schemeClr val="tx1"/>
                </a:solidFill>
                <a:latin typeface="+mn-lt"/>
                <a:ea typeface="+mn-ea"/>
                <a:cs typeface="+mn-cs"/>
              </a:rPr>
              <a:t>—The number of users accessing the</a:t>
            </a:r>
          </a:p>
          <a:p>
            <a:r>
              <a:rPr lang="en-US" sz="1200" b="0" i="0" u="none" strike="noStrike" kern="1200" baseline="0" dirty="0">
                <a:solidFill>
                  <a:schemeClr val="tx1"/>
                </a:solidFill>
                <a:latin typeface="+mn-lt"/>
                <a:ea typeface="+mn-ea"/>
                <a:cs typeface="+mn-cs"/>
              </a:rPr>
              <a:t>application has a direct impact on the risk of unauthorized</a:t>
            </a:r>
          </a:p>
          <a:p>
            <a:r>
              <a:rPr lang="en-US" sz="1200" b="0" i="0" u="none" strike="noStrike" kern="1200" baseline="0" dirty="0">
                <a:solidFill>
                  <a:schemeClr val="tx1"/>
                </a:solidFill>
                <a:latin typeface="+mn-lt"/>
                <a:ea typeface="+mn-ea"/>
                <a:cs typeface="+mn-cs"/>
              </a:rPr>
              <a:t>access and unapproved transactions—the more users, the</a:t>
            </a:r>
          </a:p>
          <a:p>
            <a:r>
              <a:rPr lang="en-US" sz="1200" b="0" i="0" u="none" strike="noStrike" kern="1200" baseline="0" dirty="0">
                <a:solidFill>
                  <a:schemeClr val="tx1"/>
                </a:solidFill>
                <a:latin typeface="+mn-lt"/>
                <a:ea typeface="+mn-ea"/>
                <a:cs typeface="+mn-cs"/>
              </a:rPr>
              <a:t>more risk. An application with three users would probably</a:t>
            </a:r>
          </a:p>
          <a:p>
            <a:r>
              <a:rPr lang="en-US" sz="1200" b="0" i="0" u="none" strike="noStrike" kern="1200" baseline="0" dirty="0">
                <a:solidFill>
                  <a:schemeClr val="tx1"/>
                </a:solidFill>
                <a:latin typeface="+mn-lt"/>
                <a:ea typeface="+mn-ea"/>
                <a:cs typeface="+mn-cs"/>
              </a:rPr>
              <a:t>be considered to have low risk; however, an application</a:t>
            </a:r>
          </a:p>
          <a:p>
            <a:r>
              <a:rPr lang="en-US" sz="1200" b="0" i="0" u="none" strike="noStrike" kern="1200" baseline="0" dirty="0">
                <a:solidFill>
                  <a:schemeClr val="tx1"/>
                </a:solidFill>
                <a:latin typeface="+mn-lt"/>
                <a:ea typeface="+mn-ea"/>
                <a:cs typeface="+mn-cs"/>
              </a:rPr>
              <a:t>with 30,000 users will have a higher level of risk because</a:t>
            </a:r>
          </a:p>
          <a:p>
            <a:r>
              <a:rPr lang="en-US" sz="1200" b="0" i="0" u="none" strike="noStrike" kern="1200" baseline="0" dirty="0">
                <a:solidFill>
                  <a:schemeClr val="tx1"/>
                </a:solidFill>
                <a:latin typeface="+mn-lt"/>
                <a:ea typeface="+mn-ea"/>
                <a:cs typeface="+mn-cs"/>
              </a:rPr>
              <a:t>there will be more chances of human error while granting</a:t>
            </a:r>
          </a:p>
          <a:p>
            <a:r>
              <a:rPr lang="en-US" sz="1200" b="0" i="0" u="none" strike="noStrike" kern="1200" baseline="0" dirty="0">
                <a:solidFill>
                  <a:schemeClr val="tx1"/>
                </a:solidFill>
                <a:latin typeface="+mn-lt"/>
                <a:ea typeface="+mn-ea"/>
                <a:cs typeface="+mn-cs"/>
              </a:rPr>
              <a:t>access, of granting conflicting access or of inappropriate</a:t>
            </a:r>
          </a:p>
          <a:p>
            <a:r>
              <a:rPr lang="en-US" sz="1200" b="0" i="0" u="none" strike="noStrike" kern="1200" baseline="0" dirty="0">
                <a:solidFill>
                  <a:schemeClr val="tx1"/>
                </a:solidFill>
                <a:latin typeface="+mn-lt"/>
                <a:ea typeface="+mn-ea"/>
                <a:cs typeface="+mn-cs"/>
              </a:rPr>
              <a:t>access monitoring.</a:t>
            </a:r>
          </a:p>
          <a:p>
            <a:r>
              <a:rPr lang="en-US" sz="1200" b="0" i="0" u="none" strike="noStrike" kern="1200" baseline="0" dirty="0">
                <a:solidFill>
                  <a:schemeClr val="tx1"/>
                </a:solidFill>
                <a:latin typeface="+mn-lt"/>
                <a:ea typeface="+mn-ea"/>
                <a:cs typeface="+mn-cs"/>
              </a:rPr>
              <a:t>2. </a:t>
            </a:r>
            <a:r>
              <a:rPr lang="en-US" sz="1200" b="1" i="0" u="none" strike="noStrike" kern="1200" baseline="0" dirty="0">
                <a:solidFill>
                  <a:schemeClr val="tx1"/>
                </a:solidFill>
                <a:latin typeface="+mn-lt"/>
                <a:ea typeface="+mn-ea"/>
                <a:cs typeface="+mn-cs"/>
              </a:rPr>
              <a:t>Number of administrators</a:t>
            </a:r>
            <a:r>
              <a:rPr lang="en-US" sz="1200" b="0" i="0" u="none" strike="noStrike" kern="1200" baseline="0" dirty="0">
                <a:solidFill>
                  <a:schemeClr val="tx1"/>
                </a:solidFill>
                <a:latin typeface="+mn-lt"/>
                <a:ea typeface="+mn-ea"/>
                <a:cs typeface="+mn-cs"/>
              </a:rPr>
              <a:t>—Similar to the number of users,</a:t>
            </a:r>
          </a:p>
          <a:p>
            <a:r>
              <a:rPr lang="en-US" sz="1200" b="0" i="0" u="none" strike="noStrike" kern="1200" baseline="0" dirty="0">
                <a:solidFill>
                  <a:schemeClr val="tx1"/>
                </a:solidFill>
                <a:latin typeface="+mn-lt"/>
                <a:ea typeface="+mn-ea"/>
                <a:cs typeface="+mn-cs"/>
              </a:rPr>
              <a:t>the number of administrators managing the application has</a:t>
            </a:r>
          </a:p>
          <a:p>
            <a:r>
              <a:rPr lang="en-US" sz="1200" b="0" i="0" u="none" strike="noStrike" kern="1200" baseline="0" dirty="0">
                <a:solidFill>
                  <a:schemeClr val="tx1"/>
                </a:solidFill>
                <a:latin typeface="+mn-lt"/>
                <a:ea typeface="+mn-ea"/>
                <a:cs typeface="+mn-cs"/>
              </a:rPr>
              <a:t>a direct, proportionate impact on risk levels.</a:t>
            </a:r>
          </a:p>
          <a:p>
            <a:r>
              <a:rPr lang="en-US" sz="1200" b="0" i="0" u="none" strike="noStrike" kern="1200" baseline="0" dirty="0">
                <a:solidFill>
                  <a:schemeClr val="tx1"/>
                </a:solidFill>
                <a:latin typeface="+mn-lt"/>
                <a:ea typeface="+mn-ea"/>
                <a:cs typeface="+mn-cs"/>
              </a:rPr>
              <a:t>3. </a:t>
            </a:r>
            <a:r>
              <a:rPr lang="en-US" sz="1200" b="1" i="0" u="none" strike="noStrike" kern="1200" baseline="0" dirty="0">
                <a:solidFill>
                  <a:schemeClr val="tx1"/>
                </a:solidFill>
                <a:latin typeface="+mn-lt"/>
                <a:ea typeface="+mn-ea"/>
                <a:cs typeface="+mn-cs"/>
              </a:rPr>
              <a:t>Direct access to the underlying database</a:t>
            </a:r>
            <a:r>
              <a:rPr lang="en-US" sz="1200" b="0" i="0" u="none" strike="noStrike" kern="1200" baseline="0" dirty="0">
                <a:solidFill>
                  <a:schemeClr val="tx1"/>
                </a:solidFill>
                <a:latin typeface="+mn-lt"/>
                <a:ea typeface="+mn-ea"/>
                <a:cs typeface="+mn-cs"/>
              </a:rPr>
              <a:t>—This is a critical</a:t>
            </a:r>
          </a:p>
          <a:p>
            <a:r>
              <a:rPr lang="en-US" sz="1200" b="0" i="0" u="none" strike="noStrike" kern="1200" baseline="0" dirty="0">
                <a:solidFill>
                  <a:schemeClr val="tx1"/>
                </a:solidFill>
                <a:latin typeface="+mn-lt"/>
                <a:ea typeface="+mn-ea"/>
                <a:cs typeface="+mn-cs"/>
              </a:rPr>
              <a:t>parameter, as it can leave backdoor entries for users with</a:t>
            </a:r>
          </a:p>
          <a:p>
            <a:r>
              <a:rPr lang="en-US" sz="1200" b="0" i="0" u="none" strike="noStrike" kern="1200" baseline="0" dirty="0">
                <a:solidFill>
                  <a:schemeClr val="tx1"/>
                </a:solidFill>
                <a:latin typeface="+mn-lt"/>
                <a:ea typeface="+mn-ea"/>
                <a:cs typeface="+mn-cs"/>
              </a:rPr>
              <a:t>direct access to the underlying database. Few applications</a:t>
            </a:r>
          </a:p>
          <a:p>
            <a:r>
              <a:rPr lang="en-US" sz="1200" b="0" i="0" u="none" strike="noStrike" kern="1200" baseline="0" dirty="0">
                <a:solidFill>
                  <a:schemeClr val="tx1"/>
                </a:solidFill>
                <a:latin typeface="+mn-lt"/>
                <a:ea typeface="+mn-ea"/>
                <a:cs typeface="+mn-cs"/>
              </a:rPr>
              <a:t>store user information within the application, and direct</a:t>
            </a:r>
          </a:p>
          <a:p>
            <a:r>
              <a:rPr lang="en-US" sz="1200" b="0" i="0" u="none" strike="noStrike" kern="1200" baseline="0" dirty="0">
                <a:solidFill>
                  <a:schemeClr val="tx1"/>
                </a:solidFill>
                <a:latin typeface="+mn-lt"/>
                <a:ea typeface="+mn-ea"/>
                <a:cs typeface="+mn-cs"/>
              </a:rPr>
              <a:t>access to the database is not allowed; whereas, some</a:t>
            </a:r>
          </a:p>
          <a:p>
            <a:r>
              <a:rPr lang="en-US" sz="1200" b="0" i="0" u="none" strike="noStrike" kern="1200" baseline="0" dirty="0">
                <a:solidFill>
                  <a:schemeClr val="tx1"/>
                </a:solidFill>
                <a:latin typeface="+mn-lt"/>
                <a:ea typeface="+mn-ea"/>
                <a:cs typeface="+mn-cs"/>
              </a:rPr>
              <a:t>applications allow users to directly access the database</a:t>
            </a:r>
          </a:p>
          <a:p>
            <a:r>
              <a:rPr lang="en-US" sz="1200" b="0" i="0" u="none" strike="noStrike" kern="1200" baseline="0" dirty="0">
                <a:solidFill>
                  <a:schemeClr val="tx1"/>
                </a:solidFill>
                <a:latin typeface="+mn-lt"/>
                <a:ea typeface="+mn-ea"/>
                <a:cs typeface="+mn-cs"/>
              </a:rPr>
              <a:t>without going through the application. Again, the risk will</a:t>
            </a:r>
          </a:p>
          <a:p>
            <a:r>
              <a:rPr lang="en-US" sz="1200" b="0" i="0" u="none" strike="noStrike" kern="1200" baseline="0" dirty="0">
                <a:solidFill>
                  <a:schemeClr val="tx1"/>
                </a:solidFill>
                <a:latin typeface="+mn-lt"/>
                <a:ea typeface="+mn-ea"/>
                <a:cs typeface="+mn-cs"/>
              </a:rPr>
              <a:t>be high in the latter case.</a:t>
            </a:r>
          </a:p>
          <a:p>
            <a:r>
              <a:rPr lang="en-US" sz="1200" b="0" i="0" u="none" strike="noStrike" kern="1200" baseline="0" dirty="0">
                <a:solidFill>
                  <a:schemeClr val="tx1"/>
                </a:solidFill>
                <a:latin typeface="+mn-lt"/>
                <a:ea typeface="+mn-ea"/>
                <a:cs typeface="+mn-cs"/>
              </a:rPr>
              <a:t>4. </a:t>
            </a:r>
            <a:r>
              <a:rPr lang="en-US" sz="1200" b="1" i="0" u="none" strike="noStrike" kern="1200" baseline="0" dirty="0">
                <a:solidFill>
                  <a:schemeClr val="tx1"/>
                </a:solidFill>
                <a:latin typeface="+mn-lt"/>
                <a:ea typeface="+mn-ea"/>
                <a:cs typeface="+mn-cs"/>
              </a:rPr>
              <a:t>Integrated/independent authentication</a:t>
            </a:r>
            <a:r>
              <a:rPr lang="en-US" sz="1200" b="0" i="0" u="none" strike="noStrike" kern="1200" baseline="0" dirty="0">
                <a:solidFill>
                  <a:schemeClr val="tx1"/>
                </a:solidFill>
                <a:latin typeface="+mn-lt"/>
                <a:ea typeface="+mn-ea"/>
                <a:cs typeface="+mn-cs"/>
              </a:rPr>
              <a:t>—It is very</a:t>
            </a:r>
          </a:p>
          <a:p>
            <a:r>
              <a:rPr lang="en-US" sz="1200" b="0" i="0" u="none" strike="noStrike" kern="1200" baseline="0" dirty="0">
                <a:solidFill>
                  <a:schemeClr val="tx1"/>
                </a:solidFill>
                <a:latin typeface="+mn-lt"/>
                <a:ea typeface="+mn-ea"/>
                <a:cs typeface="+mn-cs"/>
              </a:rPr>
              <a:t>important to evaluate the authentication mechanisms in</a:t>
            </a:r>
          </a:p>
          <a:p>
            <a:r>
              <a:rPr lang="en-US" sz="1200" b="0" i="0" u="none" strike="noStrike" kern="1200" baseline="0" dirty="0">
                <a:solidFill>
                  <a:schemeClr val="tx1"/>
                </a:solidFill>
                <a:latin typeface="+mn-lt"/>
                <a:ea typeface="+mn-ea"/>
                <a:cs typeface="+mn-cs"/>
              </a:rPr>
              <a:t>place for a financial application to determine the list of</a:t>
            </a:r>
          </a:p>
          <a:p>
            <a:r>
              <a:rPr lang="en-US" sz="1200" b="0" i="0" u="none" strike="noStrike" kern="1200" baseline="0" dirty="0">
                <a:solidFill>
                  <a:schemeClr val="tx1"/>
                </a:solidFill>
                <a:latin typeface="+mn-lt"/>
                <a:ea typeface="+mn-ea"/>
                <a:cs typeface="+mn-cs"/>
              </a:rPr>
              <a:t>people who have access to the application. If an application</a:t>
            </a:r>
          </a:p>
          <a:p>
            <a:r>
              <a:rPr lang="en-US" sz="1200" b="0" i="0" u="none" strike="noStrike" kern="1200" baseline="0" dirty="0">
                <a:solidFill>
                  <a:schemeClr val="tx1"/>
                </a:solidFill>
                <a:latin typeface="+mn-lt"/>
                <a:ea typeface="+mn-ea"/>
                <a:cs typeface="+mn-cs"/>
              </a:rPr>
              <a:t>uses integrated authentication with the operating system,</a:t>
            </a:r>
          </a:p>
          <a:p>
            <a:r>
              <a:rPr lang="en-US" sz="1200" b="0" i="0" u="none" strike="noStrike" kern="1200" baseline="0" dirty="0">
                <a:solidFill>
                  <a:schemeClr val="tx1"/>
                </a:solidFill>
                <a:latin typeface="+mn-lt"/>
                <a:ea typeface="+mn-ea"/>
                <a:cs typeface="+mn-cs"/>
              </a:rPr>
              <a:t>the risk is high because users who are approved to manage</a:t>
            </a:r>
          </a:p>
          <a:p>
            <a:r>
              <a:rPr lang="en-US" sz="1200" b="0" i="0" u="none" strike="noStrike" kern="1200" baseline="0" dirty="0">
                <a:solidFill>
                  <a:schemeClr val="tx1"/>
                </a:solidFill>
                <a:latin typeface="+mn-lt"/>
                <a:ea typeface="+mn-ea"/>
                <a:cs typeface="+mn-cs"/>
              </a:rPr>
              <a:t>the operating system would also be granted access to</a:t>
            </a:r>
          </a:p>
          <a:p>
            <a:r>
              <a:rPr lang="en-US" sz="1200" b="0" i="0" u="none" strike="noStrike" kern="1200" baseline="0" dirty="0">
                <a:solidFill>
                  <a:schemeClr val="tx1"/>
                </a:solidFill>
                <a:latin typeface="+mn-lt"/>
                <a:ea typeface="+mn-ea"/>
                <a:cs typeface="+mn-cs"/>
              </a:rPr>
              <a:t>the application; whereas, if the application has its own</a:t>
            </a:r>
          </a:p>
          <a:p>
            <a:r>
              <a:rPr lang="en-US" sz="1200" b="0" i="0" u="none" strike="noStrike" kern="1200" baseline="0" dirty="0">
                <a:solidFill>
                  <a:schemeClr val="tx1"/>
                </a:solidFill>
                <a:latin typeface="+mn-lt"/>
                <a:ea typeface="+mn-ea"/>
                <a:cs typeface="+mn-cs"/>
              </a:rPr>
              <a:t>authentication mechanisms, the risk will be low because</a:t>
            </a:r>
          </a:p>
          <a:p>
            <a:r>
              <a:rPr lang="en-US" sz="1200" b="0" i="0" u="none" strike="noStrike" kern="1200" baseline="0" dirty="0">
                <a:solidFill>
                  <a:schemeClr val="tx1"/>
                </a:solidFill>
                <a:latin typeface="+mn-lt"/>
                <a:ea typeface="+mn-ea"/>
                <a:cs typeface="+mn-cs"/>
              </a:rPr>
              <a:t>even though a person might be an administrator of the</a:t>
            </a:r>
          </a:p>
          <a:p>
            <a:r>
              <a:rPr lang="en-US" sz="1200" b="0" i="0" u="none" strike="noStrike" kern="1200" baseline="0" dirty="0">
                <a:solidFill>
                  <a:schemeClr val="tx1"/>
                </a:solidFill>
                <a:latin typeface="+mn-lt"/>
                <a:ea typeface="+mn-ea"/>
                <a:cs typeface="+mn-cs"/>
              </a:rPr>
              <a:t>operating system, he/she would require an application ID</a:t>
            </a:r>
          </a:p>
          <a:p>
            <a:r>
              <a:rPr lang="en-US" sz="1200" b="0" i="0" u="none" strike="noStrike" kern="1200" baseline="0" dirty="0">
                <a:solidFill>
                  <a:schemeClr val="tx1"/>
                </a:solidFill>
                <a:latin typeface="+mn-lt"/>
                <a:ea typeface="+mn-ea"/>
                <a:cs typeface="+mn-cs"/>
              </a:rPr>
              <a:t>to access the financial application.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above identified risk parameters can help determine/</a:t>
            </a:r>
          </a:p>
          <a:p>
            <a:r>
              <a:rPr lang="en-US" sz="1200" b="0" i="0" u="none" strike="noStrike" kern="1200" baseline="0" dirty="0">
                <a:solidFill>
                  <a:schemeClr val="tx1"/>
                </a:solidFill>
                <a:latin typeface="+mn-lt"/>
                <a:ea typeface="+mn-ea"/>
                <a:cs typeface="+mn-cs"/>
              </a:rPr>
              <a:t>quantify the actual risk levels for each financial application</a:t>
            </a:r>
          </a:p>
          <a:p>
            <a:r>
              <a:rPr lang="en-US" sz="1200" b="0" i="0" u="none" strike="noStrike" kern="1200" baseline="0" dirty="0">
                <a:solidFill>
                  <a:schemeClr val="tx1"/>
                </a:solidFill>
                <a:latin typeface="+mn-lt"/>
                <a:ea typeface="+mn-ea"/>
                <a:cs typeface="+mn-cs"/>
              </a:rPr>
              <a:t>from an ITGC perspective. A risk scale of low, medium or</a:t>
            </a:r>
          </a:p>
          <a:p>
            <a:r>
              <a:rPr lang="en-US" sz="1200" b="0" i="0" u="none" strike="noStrike" kern="1200" baseline="0" dirty="0">
                <a:solidFill>
                  <a:schemeClr val="tx1"/>
                </a:solidFill>
                <a:latin typeface="+mn-lt"/>
                <a:ea typeface="+mn-ea"/>
                <a:cs typeface="+mn-cs"/>
              </a:rPr>
              <a:t>high is used in the following example, as a demonstration, to</a:t>
            </a:r>
          </a:p>
          <a:p>
            <a:r>
              <a:rPr lang="en-US" sz="1200" b="0" i="0" u="none" strike="noStrike" kern="1200" baseline="0" dirty="0">
                <a:solidFill>
                  <a:schemeClr val="tx1"/>
                </a:solidFill>
                <a:latin typeface="+mn-lt"/>
                <a:ea typeface="+mn-ea"/>
                <a:cs typeface="+mn-cs"/>
              </a:rPr>
              <a:t>calculate the risk ratings for the applications. The risk scale</a:t>
            </a:r>
          </a:p>
          <a:p>
            <a:r>
              <a:rPr lang="en-US" sz="1200" b="0" i="0" u="none" strike="noStrike" kern="1200" baseline="0" dirty="0">
                <a:solidFill>
                  <a:schemeClr val="tx1"/>
                </a:solidFill>
                <a:latin typeface="+mn-lt"/>
                <a:ea typeface="+mn-ea"/>
                <a:cs typeface="+mn-cs"/>
              </a:rPr>
              <a:t>for Sarbanes-Oxley can be defined as shown in </a:t>
            </a:r>
            <a:r>
              <a:rPr lang="en-US" sz="1200" b="1" i="0" u="none" strike="noStrike" kern="1200" baseline="0" dirty="0">
                <a:solidFill>
                  <a:schemeClr val="tx1"/>
                </a:solidFill>
                <a:latin typeface="+mn-lt"/>
                <a:ea typeface="+mn-ea"/>
                <a:cs typeface="+mn-cs"/>
              </a:rPr>
              <a:t>figure 1</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Company ABC Inc. has two financially critical applications</a:t>
            </a:r>
          </a:p>
          <a:p>
            <a:r>
              <a:rPr lang="en-US" sz="1200" b="0" i="0" u="none" strike="noStrike" kern="1200" baseline="0" dirty="0">
                <a:solidFill>
                  <a:schemeClr val="tx1"/>
                </a:solidFill>
                <a:latin typeface="+mn-lt"/>
                <a:ea typeface="+mn-ea"/>
                <a:cs typeface="+mn-cs"/>
              </a:rPr>
              <a:t>used for financial reporting purposes (see </a:t>
            </a:r>
            <a:r>
              <a:rPr lang="en-US" sz="1200" b="1" i="0" u="none" strike="noStrike" kern="1200" baseline="0" dirty="0">
                <a:solidFill>
                  <a:schemeClr val="tx1"/>
                </a:solidFill>
                <a:latin typeface="+mn-lt"/>
                <a:ea typeface="+mn-ea"/>
                <a:cs typeface="+mn-cs"/>
              </a:rPr>
              <a:t>figure 2</a:t>
            </a:r>
            <a:r>
              <a:rPr lang="en-US" sz="1200" b="0" i="0" u="none" strike="noStrike" kern="1200" baseline="0" dirty="0">
                <a:solidFill>
                  <a:schemeClr val="tx1"/>
                </a:solidFill>
                <a:latin typeface="+mn-lt"/>
                <a:ea typeface="+mn-ea"/>
                <a:cs typeface="+mn-cs"/>
              </a:rPr>
              <a:t>). App 1</a:t>
            </a:r>
          </a:p>
          <a:p>
            <a:r>
              <a:rPr lang="en-US" sz="1200" b="0" i="0" u="none" strike="noStrike" kern="1200" baseline="0" dirty="0">
                <a:solidFill>
                  <a:schemeClr val="tx1"/>
                </a:solidFill>
                <a:latin typeface="+mn-lt"/>
                <a:ea typeface="+mn-ea"/>
                <a:cs typeface="+mn-cs"/>
              </a:rPr>
              <a:t>is the financial system of records and is a commercial</a:t>
            </a:r>
          </a:p>
          <a:p>
            <a:r>
              <a:rPr lang="en-US" sz="1200" b="0" i="0" u="none" strike="noStrike" kern="1200" baseline="0" dirty="0">
                <a:solidFill>
                  <a:schemeClr val="tx1"/>
                </a:solidFill>
                <a:latin typeface="+mn-lt"/>
                <a:ea typeface="+mn-ea"/>
                <a:cs typeface="+mn-cs"/>
              </a:rPr>
              <a:t>application that can be customized, but no development is</a:t>
            </a:r>
          </a:p>
          <a:p>
            <a:r>
              <a:rPr lang="en-US" sz="1200" b="0" i="0" u="none" strike="noStrike" kern="1200" baseline="0" dirty="0">
                <a:solidFill>
                  <a:schemeClr val="tx1"/>
                </a:solidFill>
                <a:latin typeface="+mn-lt"/>
                <a:ea typeface="+mn-ea"/>
                <a:cs typeface="+mn-cs"/>
              </a:rPr>
              <a:t>possible. Any development effort requires contacting the</a:t>
            </a:r>
          </a:p>
          <a:p>
            <a:r>
              <a:rPr lang="en-US" sz="1200" b="0" i="0" u="none" strike="noStrike" kern="1200" baseline="0" dirty="0">
                <a:solidFill>
                  <a:schemeClr val="tx1"/>
                </a:solidFill>
                <a:latin typeface="+mn-lt"/>
                <a:ea typeface="+mn-ea"/>
                <a:cs typeface="+mn-cs"/>
              </a:rPr>
              <a:t>vendor. App 1 has about 150 end users from the accounts</a:t>
            </a:r>
          </a:p>
          <a:p>
            <a:r>
              <a:rPr lang="en-US" sz="1200" b="0" i="0" u="none" strike="noStrike" kern="1200" baseline="0" dirty="0">
                <a:solidFill>
                  <a:schemeClr val="tx1"/>
                </a:solidFill>
                <a:latin typeface="+mn-lt"/>
                <a:ea typeface="+mn-ea"/>
                <a:cs typeface="+mn-cs"/>
              </a:rPr>
              <a:t>payable (AP), accounts receivable (AR), general ledger (GL)</a:t>
            </a:r>
          </a:p>
          <a:p>
            <a:r>
              <a:rPr lang="en-US" sz="1200" b="0" i="0" u="none" strike="noStrike" kern="1200" baseline="0" dirty="0">
                <a:solidFill>
                  <a:schemeClr val="tx1"/>
                </a:solidFill>
                <a:latin typeface="+mn-lt"/>
                <a:ea typeface="+mn-ea"/>
                <a:cs typeface="+mn-cs"/>
              </a:rPr>
              <a:t>and payroll departments, who enter financial data. The</a:t>
            </a:r>
          </a:p>
          <a:p>
            <a:r>
              <a:rPr lang="en-US" sz="1200" b="0" i="0" u="none" strike="noStrike" kern="1200" baseline="0" dirty="0">
                <a:solidFill>
                  <a:schemeClr val="tx1"/>
                </a:solidFill>
                <a:latin typeface="+mn-lt"/>
                <a:ea typeface="+mn-ea"/>
                <a:cs typeface="+mn-cs"/>
              </a:rPr>
              <a:t>application has a Structured Query Language (SQL) database</a:t>
            </a:r>
          </a:p>
          <a:p>
            <a:r>
              <a:rPr lang="en-US" sz="1200" b="0" i="0" u="none" strike="noStrike" kern="1200" baseline="0" dirty="0">
                <a:solidFill>
                  <a:schemeClr val="tx1"/>
                </a:solidFill>
                <a:latin typeface="+mn-lt"/>
                <a:ea typeface="+mn-ea"/>
                <a:cs typeface="+mn-cs"/>
              </a:rPr>
              <a:t>that is maintained by two administrators, and no end users</a:t>
            </a:r>
          </a:p>
          <a:p>
            <a:r>
              <a:rPr lang="en-US" sz="1200" b="0" i="0" u="none" strike="noStrike" kern="1200" baseline="0" dirty="0">
                <a:solidFill>
                  <a:schemeClr val="tx1"/>
                </a:solidFill>
                <a:latin typeface="+mn-lt"/>
                <a:ea typeface="+mn-ea"/>
                <a:cs typeface="+mn-cs"/>
              </a:rPr>
              <a:t>have direct access to the database due to security designed</a:t>
            </a:r>
          </a:p>
          <a:p>
            <a:r>
              <a:rPr lang="en-US" sz="1200" b="0" i="0" u="none" strike="noStrike" kern="1200" baseline="0" dirty="0">
                <a:solidFill>
                  <a:schemeClr val="tx1"/>
                </a:solidFill>
                <a:latin typeface="+mn-lt"/>
                <a:ea typeface="+mn-ea"/>
                <a:cs typeface="+mn-cs"/>
              </a:rPr>
              <a:t>within the application. App 1 has its own authentication</a:t>
            </a:r>
          </a:p>
          <a:p>
            <a:r>
              <a:rPr lang="en-US" sz="1200" b="0" i="0" u="none" strike="noStrike" kern="1200" baseline="0" dirty="0">
                <a:solidFill>
                  <a:schemeClr val="tx1"/>
                </a:solidFill>
                <a:latin typeface="+mn-lt"/>
                <a:ea typeface="+mn-ea"/>
                <a:cs typeface="+mn-cs"/>
              </a:rPr>
              <a:t>mechanism. Since App 1 is a commercial application, not</a:t>
            </a:r>
          </a:p>
          <a:p>
            <a:r>
              <a:rPr lang="en-US" sz="1200" b="0" i="0" u="none" strike="noStrike" kern="1200" baseline="0" dirty="0">
                <a:solidFill>
                  <a:schemeClr val="tx1"/>
                </a:solidFill>
                <a:latin typeface="+mn-lt"/>
                <a:ea typeface="+mn-ea"/>
                <a:cs typeface="+mn-cs"/>
              </a:rPr>
              <a:t>many changes are performed, but historical data show</a:t>
            </a:r>
          </a:p>
          <a:p>
            <a:r>
              <a:rPr lang="en-US" sz="1200" b="0" i="0" u="none" strike="noStrike" kern="1200" baseline="0" dirty="0">
                <a:solidFill>
                  <a:schemeClr val="tx1"/>
                </a:solidFill>
                <a:latin typeface="+mn-lt"/>
                <a:ea typeface="+mn-ea"/>
                <a:cs typeface="+mn-cs"/>
              </a:rPr>
              <a:t>that about two changes are performed annually. Since this</a:t>
            </a:r>
          </a:p>
          <a:p>
            <a:r>
              <a:rPr lang="en-US" sz="1200" b="0" i="0" u="none" strike="noStrike" kern="1200" baseline="0" dirty="0">
                <a:solidFill>
                  <a:schemeClr val="tx1"/>
                </a:solidFill>
                <a:latin typeface="+mn-lt"/>
                <a:ea typeface="+mn-ea"/>
                <a:cs typeface="+mn-cs"/>
              </a:rPr>
              <a:t>is a commercial application, the vendor has built several</a:t>
            </a:r>
          </a:p>
          <a:p>
            <a:r>
              <a:rPr lang="en-US" sz="1200" b="0" i="0" u="none" strike="noStrike" kern="1200" baseline="0" dirty="0">
                <a:solidFill>
                  <a:schemeClr val="tx1"/>
                </a:solidFill>
                <a:latin typeface="+mn-lt"/>
                <a:ea typeface="+mn-ea"/>
                <a:cs typeface="+mn-cs"/>
              </a:rPr>
              <a:t>application controls (approximately 25) that control the</a:t>
            </a:r>
          </a:p>
          <a:p>
            <a:r>
              <a:rPr lang="en-US" sz="1200" b="0" i="0" u="none" strike="noStrike" kern="1200" baseline="0" dirty="0">
                <a:solidFill>
                  <a:schemeClr val="tx1"/>
                </a:solidFill>
                <a:latin typeface="+mn-lt"/>
                <a:ea typeface="+mn-ea"/>
                <a:cs typeface="+mn-cs"/>
              </a:rPr>
              <a:t>environment to produce accurate financial reports and results.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App 2 is a homegrown application and is maintained by</a:t>
            </a:r>
          </a:p>
          <a:p>
            <a:r>
              <a:rPr lang="en-US" sz="1200" b="0" i="0" u="none" strike="noStrike" kern="1200" baseline="0" dirty="0">
                <a:solidFill>
                  <a:schemeClr val="tx1"/>
                </a:solidFill>
                <a:latin typeface="+mn-lt"/>
                <a:ea typeface="+mn-ea"/>
                <a:cs typeface="+mn-cs"/>
              </a:rPr>
              <a:t>20 developers, and about 100 end users access it. It has a</a:t>
            </a:r>
          </a:p>
          <a:p>
            <a:r>
              <a:rPr lang="en-US" sz="1200" b="0" i="0" u="none" strike="noStrike" kern="1200" baseline="0" dirty="0">
                <a:solidFill>
                  <a:schemeClr val="tx1"/>
                </a:solidFill>
                <a:latin typeface="+mn-lt"/>
                <a:ea typeface="+mn-ea"/>
                <a:cs typeface="+mn-cs"/>
              </a:rPr>
              <a:t>database that is maintained by 10 system administrators. The</a:t>
            </a:r>
          </a:p>
          <a:p>
            <a:r>
              <a:rPr lang="en-US" sz="1200" b="0" i="0" u="none" strike="noStrike" kern="1200" baseline="0" dirty="0">
                <a:solidFill>
                  <a:schemeClr val="tx1"/>
                </a:solidFill>
                <a:latin typeface="+mn-lt"/>
                <a:ea typeface="+mn-ea"/>
                <a:cs typeface="+mn-cs"/>
              </a:rPr>
              <a:t>database can be directly accessed by the users if they open an</a:t>
            </a:r>
          </a:p>
          <a:p>
            <a:r>
              <a:rPr lang="en-US" sz="1200" b="0" i="0" u="none" strike="noStrike" kern="1200" baseline="0" dirty="0">
                <a:solidFill>
                  <a:schemeClr val="tx1"/>
                </a:solidFill>
                <a:latin typeface="+mn-lt"/>
                <a:ea typeface="+mn-ea"/>
                <a:cs typeface="+mn-cs"/>
              </a:rPr>
              <a:t>Open Database Connectivity (ODBC) connection outside of</a:t>
            </a:r>
          </a:p>
          <a:p>
            <a:r>
              <a:rPr lang="en-US" sz="1200" b="0" i="0" u="none" strike="noStrike" kern="1200" baseline="0" dirty="0">
                <a:solidFill>
                  <a:schemeClr val="tx1"/>
                </a:solidFill>
                <a:latin typeface="+mn-lt"/>
                <a:ea typeface="+mn-ea"/>
                <a:cs typeface="+mn-cs"/>
              </a:rPr>
              <a:t>the application. The application has integrated authentication</a:t>
            </a:r>
          </a:p>
          <a:p>
            <a:r>
              <a:rPr lang="en-US" sz="1200" b="0" i="0" u="none" strike="noStrike" kern="1200" baseline="0" dirty="0">
                <a:solidFill>
                  <a:schemeClr val="tx1"/>
                </a:solidFill>
                <a:latin typeface="+mn-lt"/>
                <a:ea typeface="+mn-ea"/>
                <a:cs typeface="+mn-cs"/>
              </a:rPr>
              <a:t>with the underlying Windows operating systems. Since it</a:t>
            </a:r>
          </a:p>
          <a:p>
            <a:r>
              <a:rPr lang="en-US" sz="1200" b="0" i="0" u="none" strike="noStrike" kern="1200" baseline="0" dirty="0">
                <a:solidFill>
                  <a:schemeClr val="tx1"/>
                </a:solidFill>
                <a:latin typeface="+mn-lt"/>
                <a:ea typeface="+mn-ea"/>
                <a:cs typeface="+mn-cs"/>
              </a:rPr>
              <a:t>was developed in house, the number of changes is on the</a:t>
            </a:r>
          </a:p>
          <a:p>
            <a:r>
              <a:rPr lang="en-US" sz="1200" b="0" i="0" u="none" strike="noStrike" kern="1200" baseline="0" dirty="0">
                <a:solidFill>
                  <a:schemeClr val="tx1"/>
                </a:solidFill>
                <a:latin typeface="+mn-lt"/>
                <a:ea typeface="+mn-ea"/>
                <a:cs typeface="+mn-cs"/>
              </a:rPr>
              <a:t>higher side—close to 300 annually, according to historical</a:t>
            </a:r>
          </a:p>
          <a:p>
            <a:r>
              <a:rPr lang="en-US" sz="1200" b="0" i="0" u="none" strike="noStrike" kern="1200" baseline="0" dirty="0">
                <a:solidFill>
                  <a:schemeClr val="tx1"/>
                </a:solidFill>
                <a:latin typeface="+mn-lt"/>
                <a:ea typeface="+mn-ea"/>
                <a:cs typeface="+mn-cs"/>
              </a:rPr>
              <a:t>data. No application controls are built into this homegrown</a:t>
            </a:r>
          </a:p>
          <a:p>
            <a:r>
              <a:rPr lang="en-US" sz="1200" b="0" i="0" u="none" strike="noStrike" kern="1200" baseline="0" dirty="0">
                <a:solidFill>
                  <a:schemeClr val="tx1"/>
                </a:solidFill>
                <a:latin typeface="+mn-lt"/>
                <a:ea typeface="+mn-ea"/>
                <a:cs typeface="+mn-cs"/>
              </a:rPr>
              <a:t>application.</a:t>
            </a:r>
            <a:endParaRPr lang="en-US" dirty="0"/>
          </a:p>
        </p:txBody>
      </p:sp>
      <p:sp>
        <p:nvSpPr>
          <p:cNvPr id="4" name="Slide Number Placeholder 3"/>
          <p:cNvSpPr>
            <a:spLocks noGrp="1"/>
          </p:cNvSpPr>
          <p:nvPr>
            <p:ph type="sldNum" sz="quarter" idx="10"/>
          </p:nvPr>
        </p:nvSpPr>
        <p:spPr/>
        <p:txBody>
          <a:bodyPr/>
          <a:lstStyle/>
          <a:p>
            <a:fld id="{46DF3B6D-3407-4764-A0EF-722C71D8C014}" type="slidenum">
              <a:rPr lang="en-US" smtClean="0"/>
              <a:t>115</a:t>
            </a:fld>
            <a:endParaRPr lang="en-US" dirty="0"/>
          </a:p>
        </p:txBody>
      </p:sp>
    </p:spTree>
    <p:extLst>
      <p:ext uri="{BB962C8B-B14F-4D97-AF65-F5344CB8AC3E}">
        <p14:creationId xmlns:p14="http://schemas.microsoft.com/office/powerpoint/2010/main" val="17329843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SOLUTION: Create an audit trail report and compare the dates and times when transactions were recorded to the dates and times when team members were on vacation or away from the office. For example if Bob was away on vacation and Susie knew his password, she could log-in as Bob and initiate potentially fraudulent transactions. The audit trail could be used as a detective control in this example.</a:t>
            </a:r>
          </a:p>
        </p:txBody>
      </p:sp>
      <p:sp>
        <p:nvSpPr>
          <p:cNvPr id="4" name="Slide Number Placeholder 3"/>
          <p:cNvSpPr>
            <a:spLocks noGrp="1"/>
          </p:cNvSpPr>
          <p:nvPr>
            <p:ph type="sldNum" sz="quarter" idx="10"/>
          </p:nvPr>
        </p:nvSpPr>
        <p:spPr/>
        <p:txBody>
          <a:bodyPr/>
          <a:lstStyle/>
          <a:p>
            <a:fld id="{46DF3B6D-3407-4764-A0EF-722C71D8C014}" type="slidenum">
              <a:rPr lang="en-US" smtClean="0"/>
              <a:t>125</a:t>
            </a:fld>
            <a:endParaRPr lang="en-US" dirty="0"/>
          </a:p>
        </p:txBody>
      </p:sp>
    </p:spTree>
    <p:extLst>
      <p:ext uri="{BB962C8B-B14F-4D97-AF65-F5344CB8AC3E}">
        <p14:creationId xmlns:p14="http://schemas.microsoft.com/office/powerpoint/2010/main" val="41290862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Belarc. Detective. However, if team members know that this test is run periodically, it also turns into a deterrent control.</a:t>
            </a:r>
          </a:p>
        </p:txBody>
      </p:sp>
      <p:sp>
        <p:nvSpPr>
          <p:cNvPr id="4" name="Slide Number Placeholder 3"/>
          <p:cNvSpPr>
            <a:spLocks noGrp="1"/>
          </p:cNvSpPr>
          <p:nvPr>
            <p:ph type="sldNum" sz="quarter" idx="10"/>
          </p:nvPr>
        </p:nvSpPr>
        <p:spPr/>
        <p:txBody>
          <a:bodyPr/>
          <a:lstStyle/>
          <a:p>
            <a:fld id="{46DF3B6D-3407-4764-A0EF-722C71D8C014}" type="slidenum">
              <a:rPr lang="en-US" smtClean="0"/>
              <a:t>126</a:t>
            </a:fld>
            <a:endParaRPr lang="en-US" dirty="0"/>
          </a:p>
        </p:txBody>
      </p:sp>
    </p:spTree>
    <p:extLst>
      <p:ext uri="{BB962C8B-B14F-4D97-AF65-F5344CB8AC3E}">
        <p14:creationId xmlns:p14="http://schemas.microsoft.com/office/powerpoint/2010/main" val="2011513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15F9FE5F-79D9-4D28-A226-BDCFCA71FD58}" type="slidenum">
              <a:rPr lang="en-US" smtClean="0"/>
              <a:pPr/>
              <a:t>17</a:t>
            </a:fld>
            <a:endParaRPr lang="en-US" dirty="0"/>
          </a:p>
        </p:txBody>
      </p:sp>
    </p:spTree>
    <p:extLst>
      <p:ext uri="{BB962C8B-B14F-4D97-AF65-F5344CB8AC3E}">
        <p14:creationId xmlns:p14="http://schemas.microsoft.com/office/powerpoint/2010/main" val="23429715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“Artificial Intelligence in Spend Auditing”</a:t>
            </a:r>
          </a:p>
          <a:p>
            <a:endParaRPr lang="en-US" dirty="0"/>
          </a:p>
          <a:p>
            <a:r>
              <a:rPr lang="en-US" sz="1200" b="1" i="0" u="none" strike="noStrike" kern="1200" baseline="0" dirty="0">
                <a:solidFill>
                  <a:schemeClr val="tx1"/>
                </a:solidFill>
                <a:latin typeface="+mn-lt"/>
                <a:ea typeface="+mn-ea"/>
                <a:cs typeface="+mn-cs"/>
              </a:rPr>
              <a:t>»»Duplicate expense claims: </a:t>
            </a:r>
            <a:r>
              <a:rPr lang="en-US" sz="1200" b="0" i="0" u="none" strike="noStrike" kern="1200" baseline="0" dirty="0">
                <a:solidFill>
                  <a:schemeClr val="tx1"/>
                </a:solidFill>
                <a:latin typeface="+mn-lt"/>
                <a:ea typeface="+mn-ea"/>
                <a:cs typeface="+mn-cs"/>
              </a:rPr>
              <a:t>An employee submits a receipt</a:t>
            </a:r>
          </a:p>
          <a:p>
            <a:r>
              <a:rPr lang="en-US" sz="1200" b="0" i="0" u="none" strike="noStrike" kern="1200" baseline="0" dirty="0">
                <a:solidFill>
                  <a:schemeClr val="tx1"/>
                </a:solidFill>
                <a:latin typeface="+mn-lt"/>
                <a:ea typeface="+mn-ea"/>
                <a:cs typeface="+mn-cs"/>
              </a:rPr>
              <a:t>for a client dinner in January, then resubmits the same</a:t>
            </a:r>
          </a:p>
          <a:p>
            <a:r>
              <a:rPr lang="en-US" sz="1200" b="0" i="0" u="none" strike="noStrike" kern="1200" baseline="0" dirty="0">
                <a:solidFill>
                  <a:schemeClr val="tx1"/>
                </a:solidFill>
                <a:latin typeface="+mn-lt"/>
                <a:ea typeface="+mn-ea"/>
                <a:cs typeface="+mn-cs"/>
              </a:rPr>
              <a:t>receipt in March. Or, two employees submit the same</a:t>
            </a:r>
          </a:p>
          <a:p>
            <a:r>
              <a:rPr lang="en-US" sz="1200" b="0" i="0" u="none" strike="noStrike" kern="1200" baseline="0" dirty="0">
                <a:solidFill>
                  <a:schemeClr val="tx1"/>
                </a:solidFill>
                <a:latin typeface="+mn-lt"/>
                <a:ea typeface="+mn-ea"/>
                <a:cs typeface="+mn-cs"/>
              </a:rPr>
              <a:t>dinner receipt. Sometimes this is on purpose; sometimes</a:t>
            </a:r>
          </a:p>
          <a:p>
            <a:r>
              <a:rPr lang="en-US" sz="1200" b="0" i="0" u="none" strike="noStrike" kern="1200" baseline="0" dirty="0">
                <a:solidFill>
                  <a:schemeClr val="tx1"/>
                </a:solidFill>
                <a:latin typeface="+mn-lt"/>
                <a:ea typeface="+mn-ea"/>
                <a:cs typeface="+mn-cs"/>
              </a:rPr>
              <a:t>it’s accidental. Either way, it’s avoidable leakage.</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»»Out-of-policy spend: </a:t>
            </a:r>
            <a:r>
              <a:rPr lang="en-US" sz="1200" b="0" i="0" u="none" strike="noStrike" kern="1200" baseline="0" dirty="0">
                <a:solidFill>
                  <a:schemeClr val="tx1"/>
                </a:solidFill>
                <a:latin typeface="+mn-lt"/>
                <a:ea typeface="+mn-ea"/>
                <a:cs typeface="+mn-cs"/>
              </a:rPr>
              <a:t>An employee submits an expense</a:t>
            </a:r>
          </a:p>
          <a:p>
            <a:r>
              <a:rPr lang="en-US" sz="1200" b="0" i="0" u="none" strike="noStrike" kern="1200" baseline="0" dirty="0">
                <a:solidFill>
                  <a:schemeClr val="tx1"/>
                </a:solidFill>
                <a:latin typeface="+mn-lt"/>
                <a:ea typeface="+mn-ea"/>
                <a:cs typeface="+mn-cs"/>
              </a:rPr>
              <a:t>for cigarettes, alcohol, or a spa service — any spend that’s</a:t>
            </a:r>
          </a:p>
          <a:p>
            <a:r>
              <a:rPr lang="en-US" sz="1200" b="0" i="0" u="none" strike="noStrike" kern="1200" baseline="0" dirty="0">
                <a:solidFill>
                  <a:schemeClr val="tx1"/>
                </a:solidFill>
                <a:latin typeface="+mn-lt"/>
                <a:ea typeface="+mn-ea"/>
                <a:cs typeface="+mn-cs"/>
              </a:rPr>
              <a:t>not permitted by your company’s T&amp;E policy. We’ve seen it</a:t>
            </a:r>
          </a:p>
          <a:p>
            <a:r>
              <a:rPr lang="en-US" sz="1200" b="0" i="0" u="none" strike="noStrike" kern="1200" baseline="0" dirty="0">
                <a:solidFill>
                  <a:schemeClr val="tx1"/>
                </a:solidFill>
                <a:latin typeface="+mn-lt"/>
                <a:ea typeface="+mn-ea"/>
                <a:cs typeface="+mn-cs"/>
              </a:rPr>
              <a:t>all: employees expensing tattoos, dog kennels, strip clubs,</a:t>
            </a:r>
          </a:p>
          <a:p>
            <a:r>
              <a:rPr lang="en-US" sz="1200" b="0" i="0" u="none" strike="noStrike" kern="1200" baseline="0" dirty="0">
                <a:solidFill>
                  <a:schemeClr val="tx1"/>
                </a:solidFill>
                <a:latin typeface="+mn-lt"/>
                <a:ea typeface="+mn-ea"/>
                <a:cs typeface="+mn-cs"/>
              </a:rPr>
              <a:t>guns, jewelry, and more.</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»»Travel violations: </a:t>
            </a:r>
            <a:r>
              <a:rPr lang="en-US" sz="1200" b="0" i="0" u="none" strike="noStrike" kern="1200" baseline="0" dirty="0">
                <a:solidFill>
                  <a:schemeClr val="tx1"/>
                </a:solidFill>
                <a:latin typeface="+mn-lt"/>
                <a:ea typeface="+mn-ea"/>
                <a:cs typeface="+mn-cs"/>
              </a:rPr>
              <a:t>Many schemes exist in this category:</a:t>
            </a:r>
          </a:p>
          <a:p>
            <a:r>
              <a:rPr lang="en-US" sz="1200" b="0" i="0" u="none" strike="noStrike" kern="1200" baseline="0" dirty="0">
                <a:solidFill>
                  <a:schemeClr val="tx1"/>
                </a:solidFill>
                <a:latin typeface="+mn-lt"/>
                <a:ea typeface="+mn-ea"/>
                <a:cs typeface="+mn-cs"/>
              </a:rPr>
              <a:t>claiming a personal trip as business-related, buying an</a:t>
            </a:r>
          </a:p>
          <a:p>
            <a:r>
              <a:rPr lang="en-US" sz="1200" b="0" i="0" u="none" strike="noStrike" kern="1200" baseline="0" dirty="0">
                <a:solidFill>
                  <a:schemeClr val="tx1"/>
                </a:solidFill>
                <a:latin typeface="+mn-lt"/>
                <a:ea typeface="+mn-ea"/>
                <a:cs typeface="+mn-cs"/>
              </a:rPr>
              <a:t>expensive airline ticket and then canceling and booking a</a:t>
            </a:r>
          </a:p>
          <a:p>
            <a:r>
              <a:rPr lang="en-US" sz="1200" b="0" i="0" u="none" strike="noStrike" kern="1200" baseline="0" dirty="0">
                <a:solidFill>
                  <a:schemeClr val="tx1"/>
                </a:solidFill>
                <a:latin typeface="+mn-lt"/>
                <a:ea typeface="+mn-ea"/>
                <a:cs typeface="+mn-cs"/>
              </a:rPr>
              <a:t>cheaper flight to pocket the difference, combining personal</a:t>
            </a:r>
          </a:p>
          <a:p>
            <a:r>
              <a:rPr lang="en-US" sz="1200" b="0" i="0" u="none" strike="noStrike" kern="1200" baseline="0" dirty="0">
                <a:solidFill>
                  <a:schemeClr val="tx1"/>
                </a:solidFill>
                <a:latin typeface="+mn-lt"/>
                <a:ea typeface="+mn-ea"/>
                <a:cs typeface="+mn-cs"/>
              </a:rPr>
              <a:t>and business expenses on a trip . . . the list goes on.</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»»Weekend and holiday purchases: </a:t>
            </a:r>
            <a:r>
              <a:rPr lang="en-US" sz="1200" b="0" i="0" u="none" strike="noStrike" kern="1200" baseline="0" dirty="0">
                <a:solidFill>
                  <a:schemeClr val="tx1"/>
                </a:solidFill>
                <a:latin typeface="+mn-lt"/>
                <a:ea typeface="+mn-ea"/>
                <a:cs typeface="+mn-cs"/>
              </a:rPr>
              <a:t>An employee takes a</a:t>
            </a:r>
          </a:p>
          <a:p>
            <a:r>
              <a:rPr lang="en-US" sz="1200" b="0" i="0" u="none" strike="noStrike" kern="1200" baseline="0" dirty="0">
                <a:solidFill>
                  <a:schemeClr val="tx1"/>
                </a:solidFill>
                <a:latin typeface="+mn-lt"/>
                <a:ea typeface="+mn-ea"/>
                <a:cs typeface="+mn-cs"/>
              </a:rPr>
              <a:t>group of friends out to dinner on a Saturday night and then</a:t>
            </a:r>
          </a:p>
          <a:p>
            <a:r>
              <a:rPr lang="en-US" sz="1200" b="0" i="0" u="none" strike="noStrike" kern="1200" baseline="0" dirty="0">
                <a:solidFill>
                  <a:schemeClr val="tx1"/>
                </a:solidFill>
                <a:latin typeface="+mn-lt"/>
                <a:ea typeface="+mn-ea"/>
                <a:cs typeface="+mn-cs"/>
              </a:rPr>
              <a:t>expenses it to the company as “client development.”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»»Excessive meal and alcohol spend: </a:t>
            </a:r>
            <a:r>
              <a:rPr lang="en-US" sz="1200" b="0" i="0" u="none" strike="noStrike" kern="1200" baseline="0" dirty="0">
                <a:solidFill>
                  <a:schemeClr val="tx1"/>
                </a:solidFill>
                <a:latin typeface="+mn-lt"/>
                <a:ea typeface="+mn-ea"/>
                <a:cs typeface="+mn-cs"/>
              </a:rPr>
              <a:t>Most businesses have a</a:t>
            </a:r>
          </a:p>
          <a:p>
            <a:r>
              <a:rPr lang="en-US" sz="1200" b="0" i="0" u="none" strike="noStrike" kern="1200" baseline="0" dirty="0">
                <a:solidFill>
                  <a:schemeClr val="tx1"/>
                </a:solidFill>
                <a:latin typeface="+mn-lt"/>
                <a:ea typeface="+mn-ea"/>
                <a:cs typeface="+mn-cs"/>
              </a:rPr>
              <a:t>clear per-person limit for food and alcohol spend, but often</a:t>
            </a:r>
          </a:p>
          <a:p>
            <a:r>
              <a:rPr lang="en-US" sz="1200" b="0" i="0" u="none" strike="noStrike" kern="1200" baseline="0" dirty="0">
                <a:solidFill>
                  <a:schemeClr val="tx1"/>
                </a:solidFill>
                <a:latin typeface="+mn-lt"/>
                <a:ea typeface="+mn-ea"/>
                <a:cs typeface="+mn-cs"/>
              </a:rPr>
              <a:t>employees will break this rule if they suspect they won’t be</a:t>
            </a:r>
          </a:p>
          <a:p>
            <a:r>
              <a:rPr lang="en-US" sz="1200" b="0" i="0" u="none" strike="noStrike" kern="1200" baseline="0" dirty="0">
                <a:solidFill>
                  <a:schemeClr val="tx1"/>
                </a:solidFill>
                <a:latin typeface="+mn-lt"/>
                <a:ea typeface="+mn-ea"/>
                <a:cs typeface="+mn-cs"/>
              </a:rPr>
              <a:t>caught.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»»Unnecessary upgrades: </a:t>
            </a:r>
            <a:r>
              <a:rPr lang="en-US" sz="1200" b="0" i="0" u="none" strike="noStrike" kern="1200" baseline="0" dirty="0">
                <a:solidFill>
                  <a:schemeClr val="tx1"/>
                </a:solidFill>
                <a:latin typeface="+mn-lt"/>
                <a:ea typeface="+mn-ea"/>
                <a:cs typeface="+mn-cs"/>
              </a:rPr>
              <a:t>An employee upgrades her airline</a:t>
            </a:r>
          </a:p>
          <a:p>
            <a:r>
              <a:rPr lang="en-US" sz="1200" b="0" i="0" u="none" strike="noStrike" kern="1200" baseline="0" dirty="0">
                <a:solidFill>
                  <a:schemeClr val="tx1"/>
                </a:solidFill>
                <a:latin typeface="+mn-lt"/>
                <a:ea typeface="+mn-ea"/>
                <a:cs typeface="+mn-cs"/>
              </a:rPr>
              <a:t>ticket to first class (despite the fact that company policy is to</a:t>
            </a:r>
          </a:p>
          <a:p>
            <a:r>
              <a:rPr lang="en-US" sz="1200" b="0" i="0" u="none" strike="noStrike" kern="1200" baseline="0" dirty="0">
                <a:solidFill>
                  <a:schemeClr val="tx1"/>
                </a:solidFill>
                <a:latin typeface="+mn-lt"/>
                <a:ea typeface="+mn-ea"/>
                <a:cs typeface="+mn-cs"/>
              </a:rPr>
              <a:t>fly coach) or claims that a hotel only had a more expensive</a:t>
            </a:r>
          </a:p>
          <a:p>
            <a:r>
              <a:rPr lang="en-US" sz="1200" b="0" i="0" u="none" strike="noStrike" kern="1200" baseline="0" dirty="0">
                <a:solidFill>
                  <a:schemeClr val="tx1"/>
                </a:solidFill>
                <a:latin typeface="+mn-lt"/>
                <a:ea typeface="+mn-ea"/>
                <a:cs typeface="+mn-cs"/>
              </a:rPr>
              <a:t>room available, when in reality, she requested the upgrade.</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»»Other fraudulent behavior: </a:t>
            </a:r>
            <a:r>
              <a:rPr lang="en-US" sz="1200" b="0" i="0" u="none" strike="noStrike" kern="1200" baseline="0" dirty="0">
                <a:solidFill>
                  <a:schemeClr val="tx1"/>
                </a:solidFill>
                <a:latin typeface="+mn-lt"/>
                <a:ea typeface="+mn-ea"/>
                <a:cs typeface="+mn-cs"/>
              </a:rPr>
              <a:t>An employee might fill in an</a:t>
            </a:r>
          </a:p>
          <a:p>
            <a:r>
              <a:rPr lang="en-US" sz="1200" b="0" i="0" u="none" strike="noStrike" kern="1200" baseline="0" dirty="0">
                <a:solidFill>
                  <a:schemeClr val="tx1"/>
                </a:solidFill>
                <a:latin typeface="+mn-lt"/>
                <a:ea typeface="+mn-ea"/>
                <a:cs typeface="+mn-cs"/>
              </a:rPr>
              <a:t>excessively large tip amount on a meal receipt (say, $100 tip</a:t>
            </a:r>
          </a:p>
          <a:p>
            <a:r>
              <a:rPr lang="en-US" sz="1200" b="0" i="0" u="none" strike="noStrike" kern="1200" baseline="0" dirty="0">
                <a:solidFill>
                  <a:schemeClr val="tx1"/>
                </a:solidFill>
                <a:latin typeface="+mn-lt"/>
                <a:ea typeface="+mn-ea"/>
                <a:cs typeface="+mn-cs"/>
              </a:rPr>
              <a:t>on a $20 meal) in order to pocket the difference. Or he might</a:t>
            </a:r>
          </a:p>
          <a:p>
            <a:r>
              <a:rPr lang="en-US" sz="1200" b="0" i="0" u="none" strike="noStrike" kern="1200" baseline="0" dirty="0">
                <a:solidFill>
                  <a:schemeClr val="tx1"/>
                </a:solidFill>
                <a:latin typeface="+mn-lt"/>
                <a:ea typeface="+mn-ea"/>
                <a:cs typeface="+mn-cs"/>
              </a:rPr>
              <a:t>tack on small, unsuspicious amounts to allowable expenses</a:t>
            </a:r>
          </a:p>
          <a:p>
            <a:r>
              <a:rPr lang="en-US" sz="1200" b="0" i="0" u="none" strike="noStrike" kern="1200" baseline="0" dirty="0">
                <a:solidFill>
                  <a:schemeClr val="tx1"/>
                </a:solidFill>
                <a:latin typeface="+mn-lt"/>
                <a:ea typeface="+mn-ea"/>
                <a:cs typeface="+mn-cs"/>
              </a:rPr>
              <a:t>(for example, expensing a $50 taxi ride instead of a $20 one).</a:t>
            </a:r>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135</a:t>
            </a:fld>
            <a:endParaRPr lang="en-US" dirty="0"/>
          </a:p>
        </p:txBody>
      </p:sp>
    </p:spTree>
    <p:extLst>
      <p:ext uri="{BB962C8B-B14F-4D97-AF65-F5344CB8AC3E}">
        <p14:creationId xmlns:p14="http://schemas.microsoft.com/office/powerpoint/2010/main" val="2163755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https://www.marketwatch.com/story/amy-wilson-an-office-manager-who-embezzled-350000-2014-07-29</a:t>
            </a:r>
            <a:endParaRPr lang="en-US" dirty="0"/>
          </a:p>
          <a:p>
            <a:endParaRPr lang="en-US" dirty="0"/>
          </a:p>
          <a:p>
            <a:r>
              <a:rPr lang="en-US" dirty="0">
                <a:hlinkClick r:id="rId4"/>
              </a:rPr>
              <a:t>https://bentoforbusiness.com/expense-management/fraud-detection-case-study/</a:t>
            </a:r>
            <a:endParaRPr lang="en-US" dirty="0"/>
          </a:p>
          <a:p>
            <a:endParaRPr lang="en-US" dirty="0"/>
          </a:p>
          <a:p>
            <a:r>
              <a:rPr lang="en-US" dirty="0">
                <a:hlinkClick r:id="rId5"/>
              </a:rPr>
              <a:t>https://attestationupdate.com/2013/03/11/one-accountants-journey-through-fraud-jail-and-rebuilding/</a:t>
            </a:r>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42</a:t>
            </a:fld>
            <a:endParaRPr lang="en-US" dirty="0"/>
          </a:p>
        </p:txBody>
      </p:sp>
    </p:spTree>
    <p:extLst>
      <p:ext uri="{BB962C8B-B14F-4D97-AF65-F5344CB8AC3E}">
        <p14:creationId xmlns:p14="http://schemas.microsoft.com/office/powerpoint/2010/main" val="896825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https://www.lagunabeachindy.com/woman-enters-plea-financial-scheme/</a:t>
            </a:r>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51</a:t>
            </a:fld>
            <a:endParaRPr lang="en-US" dirty="0"/>
          </a:p>
        </p:txBody>
      </p:sp>
    </p:spTree>
    <p:extLst>
      <p:ext uri="{BB962C8B-B14F-4D97-AF65-F5344CB8AC3E}">
        <p14:creationId xmlns:p14="http://schemas.microsoft.com/office/powerpoint/2010/main" val="3323851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https://www.mynews13.com/fl/orlando/news/2018/04/12/authorities-accuse-west-melbourne-bookkeeper-of--1-3-million-embezzlement-scheme-</a:t>
            </a:r>
            <a:endParaRPr lang="en-US" dirty="0"/>
          </a:p>
          <a:p>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57</a:t>
            </a:fld>
            <a:endParaRPr lang="en-US" dirty="0"/>
          </a:p>
        </p:txBody>
      </p:sp>
    </p:spTree>
    <p:extLst>
      <p:ext uri="{BB962C8B-B14F-4D97-AF65-F5344CB8AC3E}">
        <p14:creationId xmlns:p14="http://schemas.microsoft.com/office/powerpoint/2010/main" val="3967903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https://www.post-gazette.com/local/region/2017/07/23/cynthia-mills-matthews-international-pittsburgh-embezzlement-13-million/stories/201707230077</a:t>
            </a:r>
            <a:endParaRPr lang="en-US" dirty="0"/>
          </a:p>
          <a:p>
            <a:endParaRPr lang="en-US" dirty="0"/>
          </a:p>
          <a:p>
            <a:r>
              <a:rPr lang="en-US" dirty="0">
                <a:hlinkClick r:id="rId4"/>
              </a:rPr>
              <a:t>https://www.pennlive.com/news/2017/03/cashier_steals_13_million_lawy.html</a:t>
            </a:r>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62</a:t>
            </a:fld>
            <a:endParaRPr lang="en-US" dirty="0"/>
          </a:p>
        </p:txBody>
      </p:sp>
    </p:spTree>
    <p:extLst>
      <p:ext uri="{BB962C8B-B14F-4D97-AF65-F5344CB8AC3E}">
        <p14:creationId xmlns:p14="http://schemas.microsoft.com/office/powerpoint/2010/main" val="3544565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https://www.post-gazette.com/local/west/2015/01/15/Aliquippa-man-gets-prison-in-Matthews-International-fake-invoice-scheme/stories/201501150273</a:t>
            </a:r>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67</a:t>
            </a:fld>
            <a:endParaRPr lang="en-US" dirty="0"/>
          </a:p>
        </p:txBody>
      </p:sp>
    </p:spTree>
    <p:extLst>
      <p:ext uri="{BB962C8B-B14F-4D97-AF65-F5344CB8AC3E}">
        <p14:creationId xmlns:p14="http://schemas.microsoft.com/office/powerpoint/2010/main" val="1079498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https://www.post-gazette.com/local/west/2015/01/15/Aliquippa-man-gets-prison-in-Matthews-International-fake-invoice-scheme/stories/201501150273</a:t>
            </a:r>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68</a:t>
            </a:fld>
            <a:endParaRPr lang="en-US" dirty="0"/>
          </a:p>
        </p:txBody>
      </p:sp>
    </p:spTree>
    <p:extLst>
      <p:ext uri="{BB962C8B-B14F-4D97-AF65-F5344CB8AC3E}">
        <p14:creationId xmlns:p14="http://schemas.microsoft.com/office/powerpoint/2010/main" val="3661507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https://www.fraud-magazine.com/article.aspx?id=4295003585</a:t>
            </a:r>
            <a:endParaRPr lang="en-US" dirty="0"/>
          </a:p>
          <a:p>
            <a:endParaRPr lang="en-US" dirty="0"/>
          </a:p>
          <a:p>
            <a:r>
              <a:rPr lang="en-US" dirty="0">
                <a:hlinkClick r:id="rId4"/>
              </a:rPr>
              <a:t>https://www.thedailybeast.com/how-ronald-reagans-hometown-was-robbed-blind</a:t>
            </a:r>
            <a:endParaRPr lang="en-US" dirty="0"/>
          </a:p>
          <a:p>
            <a:endParaRPr lang="en-US" dirty="0"/>
          </a:p>
          <a:p>
            <a:r>
              <a:rPr lang="en-US" dirty="0">
                <a:hlinkClick r:id="rId5"/>
              </a:rPr>
              <a:t>https://www.fraud-magazine.com/article.aspx?id=4295000520</a:t>
            </a:r>
            <a:endParaRPr lang="en-US" dirty="0"/>
          </a:p>
          <a:p>
            <a:endParaRPr lang="en-US" dirty="0"/>
          </a:p>
          <a:p>
            <a:r>
              <a:rPr lang="en-US" dirty="0">
                <a:hlinkClick r:id="rId6"/>
              </a:rPr>
              <a:t>https://www.justice.gov/usao-ndil/pr/former-dixon-comptroller-rita-crundwell-sentenced-nearly-20-years-federal-prison-537</a:t>
            </a:r>
            <a:endParaRPr lang="en-US" dirty="0"/>
          </a:p>
        </p:txBody>
      </p:sp>
      <p:sp>
        <p:nvSpPr>
          <p:cNvPr id="4" name="Slide Number Placeholder 3"/>
          <p:cNvSpPr>
            <a:spLocks noGrp="1"/>
          </p:cNvSpPr>
          <p:nvPr>
            <p:ph type="sldNum" sz="quarter" idx="5"/>
          </p:nvPr>
        </p:nvSpPr>
        <p:spPr/>
        <p:txBody>
          <a:bodyPr/>
          <a:lstStyle/>
          <a:p>
            <a:fld id="{46DF3B6D-3407-4764-A0EF-722C71D8C014}" type="slidenum">
              <a:rPr lang="en-US" smtClean="0"/>
              <a:t>70</a:t>
            </a:fld>
            <a:endParaRPr lang="en-US" dirty="0"/>
          </a:p>
        </p:txBody>
      </p:sp>
    </p:spTree>
    <p:extLst>
      <p:ext uri="{BB962C8B-B14F-4D97-AF65-F5344CB8AC3E}">
        <p14:creationId xmlns:p14="http://schemas.microsoft.com/office/powerpoint/2010/main" val="2568266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F7B0380-03D1-4A26-A6B3-0D2480E94B37}"/>
              </a:ext>
            </a:extLst>
          </p:cNvPr>
          <p:cNvSpPr>
            <a:spLocks noGrp="1"/>
          </p:cNvSpPr>
          <p:nvPr>
            <p:ph type="ctrTitle" hasCustomPrompt="1"/>
          </p:nvPr>
        </p:nvSpPr>
        <p:spPr>
          <a:xfrm>
            <a:off x="1524000" y="2410143"/>
            <a:ext cx="9144000" cy="1156017"/>
          </a:xfrm>
          <a:prstGeom prst="rect">
            <a:avLst/>
          </a:prstGeom>
          <a:effectLst/>
        </p:spPr>
        <p:txBody>
          <a:bodyPr anchor="ctr"/>
          <a:lstStyle>
            <a:lvl1pPr algn="ctr">
              <a:defRPr lang="en-US" sz="54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4" name="Subtitle 2">
            <a:extLst>
              <a:ext uri="{FF2B5EF4-FFF2-40B4-BE49-F238E27FC236}">
                <a16:creationId xmlns:a16="http://schemas.microsoft.com/office/drawing/2014/main" id="{CDA91EC0-3634-4686-9B0A-370EE9A0417B}"/>
              </a:ext>
            </a:extLst>
          </p:cNvPr>
          <p:cNvSpPr>
            <a:spLocks noGrp="1"/>
          </p:cNvSpPr>
          <p:nvPr>
            <p:ph type="subTitle" idx="1" hasCustomPrompt="1"/>
          </p:nvPr>
        </p:nvSpPr>
        <p:spPr>
          <a:xfrm>
            <a:off x="1524000" y="3602038"/>
            <a:ext cx="9144000" cy="1655762"/>
          </a:xfrm>
          <a:prstGeom prst="rect">
            <a:avLst/>
          </a:prstGeom>
        </p:spPr>
        <p:txBody>
          <a:bodyPr/>
          <a:lstStyle>
            <a:lvl1pPr marL="0" indent="0" algn="ctr">
              <a:buNone/>
              <a:defRPr lang="en-US" sz="4400" b="0" i="1" dirty="0">
                <a:solidFill>
                  <a:schemeClr val="accent6">
                    <a:lumMod val="75000"/>
                  </a:schemeClr>
                </a:solidFill>
                <a:effectLst/>
                <a:ea typeface="Open Sans SemiBold" panose="020B0706030804020204" pitchFamily="34" charset="0"/>
                <a:cs typeface="Open Sans SemiBold" panose="020B0706030804020204" pitchFamily="34" charset="0"/>
              </a:defRPr>
            </a:lvl1pPr>
          </a:lstStyle>
          <a:p>
            <a:pPr marL="228594" lvl="0" indent="-228594" algn="ctr"/>
            <a:r>
              <a:rPr lang="en-US" dirty="0"/>
              <a:t>Click To Edit Master Subtitle Style</a:t>
            </a:r>
          </a:p>
        </p:txBody>
      </p:sp>
    </p:spTree>
    <p:extLst>
      <p:ext uri="{BB962C8B-B14F-4D97-AF65-F5344CB8AC3E}">
        <p14:creationId xmlns:p14="http://schemas.microsoft.com/office/powerpoint/2010/main" val="186459889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B70404-0791-4A2F-9560-D7761279166B}"/>
              </a:ext>
            </a:extLst>
          </p:cNvPr>
          <p:cNvSpPr>
            <a:spLocks noGrp="1"/>
          </p:cNvSpPr>
          <p:nvPr>
            <p:ph type="body" idx="1"/>
          </p:nvPr>
        </p:nvSpPr>
        <p:spPr>
          <a:xfrm>
            <a:off x="609600" y="1313516"/>
            <a:ext cx="5409180" cy="823912"/>
          </a:xfrm>
          <a:prstGeom prst="rect">
            <a:avLst/>
          </a:prstGeom>
        </p:spPr>
        <p:txBody>
          <a:bodyPr anchor="ctr"/>
          <a:lstStyle>
            <a:lvl1pPr marL="0" indent="0" algn="ctr">
              <a:buNone/>
              <a:defRPr sz="2800" b="1">
                <a:solidFill>
                  <a:srgbClr val="00216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885E985-D0ED-4FAA-A712-5F56F4F15022}"/>
              </a:ext>
            </a:extLst>
          </p:cNvPr>
          <p:cNvSpPr>
            <a:spLocks noGrp="1"/>
          </p:cNvSpPr>
          <p:nvPr>
            <p:ph sz="half" idx="2"/>
          </p:nvPr>
        </p:nvSpPr>
        <p:spPr>
          <a:xfrm>
            <a:off x="609598" y="2250551"/>
            <a:ext cx="5409181" cy="3574883"/>
          </a:xfrm>
          <a:prstGeom prst="rect">
            <a:avLst/>
          </a:prstGeom>
        </p:spPr>
        <p:txBody>
          <a:bodyPr lIns="0" tIns="0" rIns="0" bIns="0">
            <a:normAutofit/>
          </a:bodyPr>
          <a:lstStyle>
            <a:lvl1pPr>
              <a:defRPr lang="en-US" sz="3200" smtClean="0">
                <a:solidFill>
                  <a:srgbClr val="000000"/>
                </a:solidFill>
                <a:ea typeface="Open Sans" panose="020B0606030504020204" pitchFamily="34" charset="0"/>
                <a:cs typeface="Open Sans" panose="020B0606030504020204" pitchFamily="34" charset="0"/>
              </a:defRPr>
            </a:lvl1pPr>
            <a:lvl2pPr>
              <a:defRPr lang="en-US" sz="2800" smtClean="0">
                <a:solidFill>
                  <a:srgbClr val="000000"/>
                </a:solidFill>
                <a:ea typeface="Open Sans" panose="020B0606030504020204" pitchFamily="34" charset="0"/>
                <a:cs typeface="Open Sans" panose="020B0606030504020204" pitchFamily="34" charset="0"/>
              </a:defRPr>
            </a:lvl2pPr>
            <a:lvl3pPr>
              <a:defRPr lang="en-US" sz="240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DDDBA1A9-1B38-4B82-BA15-CE1DFDAE3D2D}"/>
              </a:ext>
            </a:extLst>
          </p:cNvPr>
          <p:cNvSpPr>
            <a:spLocks noGrp="1"/>
          </p:cNvSpPr>
          <p:nvPr>
            <p:ph type="body" sz="quarter" idx="3"/>
          </p:nvPr>
        </p:nvSpPr>
        <p:spPr>
          <a:xfrm>
            <a:off x="6096001" y="1313516"/>
            <a:ext cx="5486400" cy="823912"/>
          </a:xfrm>
          <a:prstGeom prst="rect">
            <a:avLst/>
          </a:prstGeom>
        </p:spPr>
        <p:txBody>
          <a:bodyPr anchor="ctr"/>
          <a:lstStyle>
            <a:lvl1pPr marL="0" indent="0" algn="ctr">
              <a:buNone/>
              <a:defRPr sz="2800" b="1">
                <a:solidFill>
                  <a:srgbClr val="00216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9E301A-15D5-4417-8024-AF3AB2BDE64F}"/>
              </a:ext>
            </a:extLst>
          </p:cNvPr>
          <p:cNvSpPr>
            <a:spLocks noGrp="1"/>
          </p:cNvSpPr>
          <p:nvPr>
            <p:ph sz="quarter" idx="4"/>
          </p:nvPr>
        </p:nvSpPr>
        <p:spPr>
          <a:xfrm>
            <a:off x="6096000" y="2250551"/>
            <a:ext cx="5486400" cy="3574883"/>
          </a:xfrm>
          <a:prstGeom prst="rect">
            <a:avLst/>
          </a:prstGeom>
        </p:spPr>
        <p:txBody>
          <a:bodyPr lIns="0" tIns="0" rIns="0" bIns="0">
            <a:normAutofit/>
          </a:bodyPr>
          <a:lstStyle>
            <a:lvl1pPr>
              <a:defRPr lang="en-US" sz="3200" smtClean="0">
                <a:solidFill>
                  <a:srgbClr val="000000"/>
                </a:solidFill>
                <a:ea typeface="Open Sans" panose="020B0606030504020204" pitchFamily="34" charset="0"/>
                <a:cs typeface="Open Sans" panose="020B0606030504020204" pitchFamily="34" charset="0"/>
              </a:defRPr>
            </a:lvl1pPr>
            <a:lvl2pPr>
              <a:defRPr lang="en-US" sz="2800" smtClean="0">
                <a:solidFill>
                  <a:srgbClr val="000000"/>
                </a:solidFill>
                <a:ea typeface="Open Sans" panose="020B0606030504020204" pitchFamily="34" charset="0"/>
                <a:cs typeface="Open Sans" panose="020B0606030504020204" pitchFamily="34" charset="0"/>
              </a:defRPr>
            </a:lvl2pPr>
            <a:lvl3pPr>
              <a:defRPr lang="en-US" sz="240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
        <p:nvSpPr>
          <p:cNvPr id="7" name="Title 1">
            <a:extLst>
              <a:ext uri="{FF2B5EF4-FFF2-40B4-BE49-F238E27FC236}">
                <a16:creationId xmlns:a16="http://schemas.microsoft.com/office/drawing/2014/main" id="{1040BCB0-A13E-4E76-916E-790E49B9B150}"/>
              </a:ext>
            </a:extLst>
          </p:cNvPr>
          <p:cNvSpPr>
            <a:spLocks noGrp="1"/>
          </p:cNvSpPr>
          <p:nvPr>
            <p:ph type="title" hasCustomPrompt="1"/>
          </p:nvPr>
        </p:nvSpPr>
        <p:spPr>
          <a:xfrm>
            <a:off x="609600" y="176590"/>
            <a:ext cx="9134764" cy="964054"/>
          </a:xfrm>
          <a:prstGeom prst="rect">
            <a:avLst/>
          </a:prstGeom>
          <a:effectLst/>
        </p:spPr>
        <p:txBody>
          <a:bodyPr anchor="ctr"/>
          <a:lstStyle>
            <a:lvl1pPr algn="l">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Tree>
    <p:extLst>
      <p:ext uri="{BB962C8B-B14F-4D97-AF65-F5344CB8AC3E}">
        <p14:creationId xmlns:p14="http://schemas.microsoft.com/office/powerpoint/2010/main" val="131846859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old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12FCB-EC26-4D36-8FDC-CF0D263293DD}"/>
              </a:ext>
            </a:extLst>
          </p:cNvPr>
          <p:cNvSpPr>
            <a:spLocks noGrp="1"/>
          </p:cNvSpPr>
          <p:nvPr>
            <p:ph type="title" hasCustomPrompt="1"/>
          </p:nvPr>
        </p:nvSpPr>
        <p:spPr>
          <a:xfrm>
            <a:off x="618835" y="148309"/>
            <a:ext cx="9134765" cy="1124309"/>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3" name="Text Placeholder 2">
            <a:extLst>
              <a:ext uri="{FF2B5EF4-FFF2-40B4-BE49-F238E27FC236}">
                <a16:creationId xmlns:a16="http://schemas.microsoft.com/office/drawing/2014/main" id="{C2840678-6F56-42CB-BD5C-E70037A6423A}"/>
              </a:ext>
            </a:extLst>
          </p:cNvPr>
          <p:cNvSpPr>
            <a:spLocks noGrp="1"/>
          </p:cNvSpPr>
          <p:nvPr>
            <p:ph type="body" idx="1"/>
          </p:nvPr>
        </p:nvSpPr>
        <p:spPr>
          <a:xfrm>
            <a:off x="628070" y="1464347"/>
            <a:ext cx="5394960" cy="823912"/>
          </a:xfrm>
          <a:prstGeom prst="rect">
            <a:avLst/>
          </a:prstGeom>
          <a:solidFill>
            <a:srgbClr val="002060"/>
          </a:solidFill>
        </p:spPr>
        <p:txBody>
          <a:bodyPr anchor="ctr"/>
          <a:lstStyle>
            <a:lvl1pPr marL="0" indent="0" algn="ctr">
              <a:buNone/>
              <a:defRPr sz="28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5892D5-827C-4D80-A9AE-3990EF94C0DD}"/>
              </a:ext>
            </a:extLst>
          </p:cNvPr>
          <p:cNvSpPr>
            <a:spLocks noGrp="1"/>
          </p:cNvSpPr>
          <p:nvPr>
            <p:ph sz="half" idx="2"/>
          </p:nvPr>
        </p:nvSpPr>
        <p:spPr>
          <a:xfrm>
            <a:off x="618834" y="2288259"/>
            <a:ext cx="5394960" cy="3574883"/>
          </a:xfrm>
          <a:prstGeom prst="rect">
            <a:avLst/>
          </a:prstGeom>
        </p:spPr>
        <p:txBody>
          <a:bodyPr lIns="0" tIns="0" rIns="0" bIns="0">
            <a:normAutofit/>
          </a:bodyPr>
          <a:lstStyle>
            <a:lvl1pPr>
              <a:defRPr lang="en-US" sz="3200" dirty="0" smtClean="0">
                <a:solidFill>
                  <a:srgbClr val="000000"/>
                </a:solidFill>
                <a:ea typeface="Open Sans" panose="020B0606030504020204" pitchFamily="34" charset="0"/>
                <a:cs typeface="Open Sans" panose="020B0606030504020204" pitchFamily="34" charset="0"/>
              </a:defRPr>
            </a:lvl1pPr>
            <a:lvl2pPr>
              <a:defRPr lang="en-US" sz="2800" dirty="0" smtClean="0">
                <a:solidFill>
                  <a:srgbClr val="000000"/>
                </a:solidFill>
                <a:ea typeface="Open Sans" panose="020B0606030504020204" pitchFamily="34" charset="0"/>
                <a:cs typeface="Open Sans" panose="020B0606030504020204" pitchFamily="34" charset="0"/>
              </a:defRPr>
            </a:lvl2pPr>
            <a:lvl3pPr>
              <a:defRPr lang="en-US" sz="2400" dirty="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544966D6-DD71-48C9-8639-7057A939988B}"/>
              </a:ext>
            </a:extLst>
          </p:cNvPr>
          <p:cNvSpPr>
            <a:spLocks noGrp="1"/>
          </p:cNvSpPr>
          <p:nvPr>
            <p:ph type="body" sz="quarter" idx="3"/>
          </p:nvPr>
        </p:nvSpPr>
        <p:spPr>
          <a:xfrm>
            <a:off x="6211461" y="1464347"/>
            <a:ext cx="5389412" cy="823912"/>
          </a:xfrm>
          <a:prstGeom prst="rect">
            <a:avLst/>
          </a:prstGeom>
          <a:solidFill>
            <a:srgbClr val="002060"/>
          </a:solidFill>
        </p:spPr>
        <p:txBody>
          <a:bodyPr anchor="ctr"/>
          <a:lstStyle>
            <a:lvl1pPr marL="0" indent="0" algn="ctr">
              <a:buNone/>
              <a:defRPr sz="28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F9B8E08-AAB5-4385-88CB-12F60690EE0F}"/>
              </a:ext>
            </a:extLst>
          </p:cNvPr>
          <p:cNvSpPr>
            <a:spLocks noGrp="1"/>
          </p:cNvSpPr>
          <p:nvPr>
            <p:ph sz="quarter" idx="4"/>
          </p:nvPr>
        </p:nvSpPr>
        <p:spPr>
          <a:xfrm>
            <a:off x="6211461" y="2288258"/>
            <a:ext cx="5394960" cy="3574883"/>
          </a:xfrm>
          <a:prstGeom prst="rect">
            <a:avLst/>
          </a:prstGeom>
        </p:spPr>
        <p:txBody>
          <a:bodyPr lIns="0" tIns="0" rIns="0" bIns="0">
            <a:normAutofit/>
          </a:bodyPr>
          <a:lstStyle>
            <a:lvl1pPr>
              <a:defRPr lang="en-US" sz="3200" dirty="0" smtClean="0">
                <a:solidFill>
                  <a:srgbClr val="000000"/>
                </a:solidFill>
                <a:ea typeface="Open Sans" panose="020B0606030504020204" pitchFamily="34" charset="0"/>
                <a:cs typeface="Open Sans" panose="020B0606030504020204" pitchFamily="34" charset="0"/>
              </a:defRPr>
            </a:lvl1pPr>
            <a:lvl2pPr>
              <a:defRPr lang="en-US" sz="2800" dirty="0" smtClean="0">
                <a:solidFill>
                  <a:srgbClr val="000000"/>
                </a:solidFill>
                <a:ea typeface="Open Sans" panose="020B0606030504020204" pitchFamily="34" charset="0"/>
                <a:cs typeface="Open Sans" panose="020B0606030504020204" pitchFamily="34" charset="0"/>
              </a:defRPr>
            </a:lvl2pPr>
            <a:lvl3pPr>
              <a:defRPr lang="en-US" sz="2400" dirty="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79270690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6E52E-E967-4F9B-99E9-E595E4C3F5B2}"/>
              </a:ext>
            </a:extLst>
          </p:cNvPr>
          <p:cNvSpPr>
            <a:spLocks noGrp="1"/>
          </p:cNvSpPr>
          <p:nvPr>
            <p:ph type="title" hasCustomPrompt="1"/>
          </p:nvPr>
        </p:nvSpPr>
        <p:spPr>
          <a:xfrm>
            <a:off x="609601" y="120028"/>
            <a:ext cx="9144000" cy="1105457"/>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Tree>
    <p:extLst>
      <p:ext uri="{BB962C8B-B14F-4D97-AF65-F5344CB8AC3E}">
        <p14:creationId xmlns:p14="http://schemas.microsoft.com/office/powerpoint/2010/main" val="203609645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2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67608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19894-B43F-45ED-B698-E3D618991B3A}"/>
              </a:ext>
            </a:extLst>
          </p:cNvPr>
          <p:cNvSpPr>
            <a:spLocks noGrp="1"/>
          </p:cNvSpPr>
          <p:nvPr>
            <p:ph type="title" hasCustomPrompt="1"/>
          </p:nvPr>
        </p:nvSpPr>
        <p:spPr>
          <a:xfrm>
            <a:off x="609600" y="183823"/>
            <a:ext cx="3551237" cy="1600200"/>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3" name="Content Placeholder 2">
            <a:extLst>
              <a:ext uri="{FF2B5EF4-FFF2-40B4-BE49-F238E27FC236}">
                <a16:creationId xmlns:a16="http://schemas.microsoft.com/office/drawing/2014/main" id="{69EBB415-44A6-4BF6-9741-9076BED9AE9F}"/>
              </a:ext>
            </a:extLst>
          </p:cNvPr>
          <p:cNvSpPr>
            <a:spLocks noGrp="1"/>
          </p:cNvSpPr>
          <p:nvPr>
            <p:ph idx="1"/>
          </p:nvPr>
        </p:nvSpPr>
        <p:spPr>
          <a:xfrm>
            <a:off x="4424218" y="183824"/>
            <a:ext cx="5338618" cy="6000160"/>
          </a:xfrm>
          <a:prstGeom prst="rect">
            <a:avLst/>
          </a:prstGeom>
        </p:spPr>
        <p:txBody>
          <a:bodyPr lIns="0" tIns="0" rIns="0" bIns="0">
            <a:normAutofit/>
          </a:bodyPr>
          <a:lstStyle>
            <a:lvl1pPr>
              <a:defRPr lang="en-US" sz="3200" smtClean="0">
                <a:solidFill>
                  <a:srgbClr val="000000"/>
                </a:solidFill>
                <a:ea typeface="Open Sans" panose="020B0606030504020204" pitchFamily="34" charset="0"/>
                <a:cs typeface="Open Sans" panose="020B0606030504020204" pitchFamily="34" charset="0"/>
              </a:defRPr>
            </a:lvl1pPr>
            <a:lvl2pPr>
              <a:defRPr lang="en-US" sz="2800" smtClean="0">
                <a:solidFill>
                  <a:srgbClr val="000000"/>
                </a:solidFill>
                <a:ea typeface="Open Sans" panose="020B0606030504020204" pitchFamily="34" charset="0"/>
                <a:cs typeface="Open Sans" panose="020B0606030504020204" pitchFamily="34" charset="0"/>
              </a:defRPr>
            </a:lvl2pPr>
            <a:lvl3pPr>
              <a:defRPr lang="en-US" sz="240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
        <p:nvSpPr>
          <p:cNvPr id="4" name="Text Placeholder 3">
            <a:extLst>
              <a:ext uri="{FF2B5EF4-FFF2-40B4-BE49-F238E27FC236}">
                <a16:creationId xmlns:a16="http://schemas.microsoft.com/office/drawing/2014/main" id="{C6E51945-8C86-4874-BA7E-D5BC8EBCD7F7}"/>
              </a:ext>
            </a:extLst>
          </p:cNvPr>
          <p:cNvSpPr>
            <a:spLocks noGrp="1"/>
          </p:cNvSpPr>
          <p:nvPr>
            <p:ph type="body" sz="half" idx="2"/>
          </p:nvPr>
        </p:nvSpPr>
        <p:spPr>
          <a:xfrm>
            <a:off x="609600" y="1784022"/>
            <a:ext cx="3551237" cy="4399961"/>
          </a:xfrm>
          <a:prstGeom prst="rect">
            <a:avLst/>
          </a:prstGeo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22923896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A388D-1178-42B8-9EC6-453E49045458}"/>
              </a:ext>
            </a:extLst>
          </p:cNvPr>
          <p:cNvSpPr>
            <a:spLocks noGrp="1"/>
          </p:cNvSpPr>
          <p:nvPr>
            <p:ph type="title" hasCustomPrompt="1"/>
          </p:nvPr>
        </p:nvSpPr>
        <p:spPr>
          <a:xfrm>
            <a:off x="600364" y="183822"/>
            <a:ext cx="3560473" cy="1600200"/>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3" name="Picture Placeholder 2">
            <a:extLst>
              <a:ext uri="{FF2B5EF4-FFF2-40B4-BE49-F238E27FC236}">
                <a16:creationId xmlns:a16="http://schemas.microsoft.com/office/drawing/2014/main" id="{C309F862-8B2D-441B-B223-646D9E5F28F6}"/>
              </a:ext>
            </a:extLst>
          </p:cNvPr>
          <p:cNvSpPr>
            <a:spLocks noGrp="1"/>
          </p:cNvSpPr>
          <p:nvPr>
            <p:ph type="pic" idx="1"/>
          </p:nvPr>
        </p:nvSpPr>
        <p:spPr>
          <a:xfrm>
            <a:off x="4387273" y="183823"/>
            <a:ext cx="5375563" cy="5997446"/>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9A636692-8E7F-49D5-9D18-FF5DB611C57C}"/>
              </a:ext>
            </a:extLst>
          </p:cNvPr>
          <p:cNvSpPr>
            <a:spLocks noGrp="1"/>
          </p:cNvSpPr>
          <p:nvPr>
            <p:ph type="body" sz="half" idx="2"/>
          </p:nvPr>
        </p:nvSpPr>
        <p:spPr>
          <a:xfrm>
            <a:off x="600364" y="1784021"/>
            <a:ext cx="3560473" cy="4397248"/>
          </a:xfrm>
          <a:prstGeom prst="rect">
            <a:avLst/>
          </a:prstGeo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47024717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Left Hand Title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DEED-775D-401F-863D-856ABC0511E7}"/>
              </a:ext>
            </a:extLst>
          </p:cNvPr>
          <p:cNvSpPr>
            <a:spLocks noGrp="1"/>
          </p:cNvSpPr>
          <p:nvPr>
            <p:ph type="title" hasCustomPrompt="1"/>
          </p:nvPr>
        </p:nvSpPr>
        <p:spPr>
          <a:xfrm>
            <a:off x="618836" y="212103"/>
            <a:ext cx="2743200" cy="5887038"/>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3" name="Picture Placeholder 2">
            <a:extLst>
              <a:ext uri="{FF2B5EF4-FFF2-40B4-BE49-F238E27FC236}">
                <a16:creationId xmlns:a16="http://schemas.microsoft.com/office/drawing/2014/main" id="{172A4C40-97CD-4525-8086-4510A20AABE5}"/>
              </a:ext>
            </a:extLst>
          </p:cNvPr>
          <p:cNvSpPr>
            <a:spLocks noGrp="1"/>
          </p:cNvSpPr>
          <p:nvPr>
            <p:ph type="pic" idx="1"/>
          </p:nvPr>
        </p:nvSpPr>
        <p:spPr>
          <a:xfrm>
            <a:off x="3482109" y="212103"/>
            <a:ext cx="6280728" cy="588703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Tree>
    <p:extLst>
      <p:ext uri="{BB962C8B-B14F-4D97-AF65-F5344CB8AC3E}">
        <p14:creationId xmlns:p14="http://schemas.microsoft.com/office/powerpoint/2010/main" val="108912164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Right Hand Title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4951F-EA13-4744-97BE-8502F85F10FE}"/>
              </a:ext>
            </a:extLst>
          </p:cNvPr>
          <p:cNvSpPr>
            <a:spLocks noGrp="1"/>
          </p:cNvSpPr>
          <p:nvPr>
            <p:ph type="title" hasCustomPrompt="1"/>
          </p:nvPr>
        </p:nvSpPr>
        <p:spPr>
          <a:xfrm>
            <a:off x="9014691" y="1614196"/>
            <a:ext cx="2540001" cy="4598068"/>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3" name="Picture Placeholder 2">
            <a:extLst>
              <a:ext uri="{FF2B5EF4-FFF2-40B4-BE49-F238E27FC236}">
                <a16:creationId xmlns:a16="http://schemas.microsoft.com/office/drawing/2014/main" id="{EA9F1EAE-0E2B-44D4-89EB-7D60F4E8B051}"/>
              </a:ext>
            </a:extLst>
          </p:cNvPr>
          <p:cNvSpPr>
            <a:spLocks noGrp="1"/>
          </p:cNvSpPr>
          <p:nvPr>
            <p:ph type="pic" idx="1"/>
          </p:nvPr>
        </p:nvSpPr>
        <p:spPr>
          <a:xfrm>
            <a:off x="637308" y="178669"/>
            <a:ext cx="8174183" cy="603359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Tree>
    <p:extLst>
      <p:ext uri="{BB962C8B-B14F-4D97-AF65-F5344CB8AC3E}">
        <p14:creationId xmlns:p14="http://schemas.microsoft.com/office/powerpoint/2010/main" val="413935260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Right Hand Title with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70EC7-9AA4-48FA-99FE-1B4BDD1DA123}"/>
              </a:ext>
            </a:extLst>
          </p:cNvPr>
          <p:cNvSpPr>
            <a:spLocks noGrp="1"/>
          </p:cNvSpPr>
          <p:nvPr>
            <p:ph type="title" hasCustomPrompt="1"/>
          </p:nvPr>
        </p:nvSpPr>
        <p:spPr>
          <a:xfrm>
            <a:off x="8913092" y="1483566"/>
            <a:ext cx="2660072" cy="4688633"/>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3" name="Text Placeholder 5">
            <a:extLst>
              <a:ext uri="{FF2B5EF4-FFF2-40B4-BE49-F238E27FC236}">
                <a16:creationId xmlns:a16="http://schemas.microsoft.com/office/drawing/2014/main" id="{5937C629-96B2-4E05-8AC1-781DB15E588F}"/>
              </a:ext>
            </a:extLst>
          </p:cNvPr>
          <p:cNvSpPr>
            <a:spLocks noGrp="1"/>
          </p:cNvSpPr>
          <p:nvPr>
            <p:ph type="body" sz="quarter" idx="11"/>
          </p:nvPr>
        </p:nvSpPr>
        <p:spPr>
          <a:xfrm>
            <a:off x="618835" y="196778"/>
            <a:ext cx="8211129" cy="5975421"/>
          </a:xfrm>
          <a:prstGeom prst="rect">
            <a:avLst/>
          </a:prstGeom>
        </p:spPr>
        <p:txBody>
          <a:bodyPr/>
          <a:lstStyle>
            <a:lvl1pPr>
              <a:defRPr sz="3200"/>
            </a:lvl1pPr>
            <a:lvl2pPr>
              <a:defRPr sz="2800"/>
            </a:lvl2pPr>
            <a:lvl3pPr>
              <a:defRPr sz="2400"/>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45323515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Left Hand Title with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7590F-41D8-4396-9387-FD0B7160E64E}"/>
              </a:ext>
            </a:extLst>
          </p:cNvPr>
          <p:cNvSpPr>
            <a:spLocks noGrp="1"/>
          </p:cNvSpPr>
          <p:nvPr>
            <p:ph type="title" hasCustomPrompt="1"/>
          </p:nvPr>
        </p:nvSpPr>
        <p:spPr>
          <a:xfrm>
            <a:off x="618836" y="144378"/>
            <a:ext cx="2521528" cy="5979695"/>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3" name="Text Placeholder 5">
            <a:extLst>
              <a:ext uri="{FF2B5EF4-FFF2-40B4-BE49-F238E27FC236}">
                <a16:creationId xmlns:a16="http://schemas.microsoft.com/office/drawing/2014/main" id="{2CCA2609-8488-4BE6-A6F1-68824C7D658A}"/>
              </a:ext>
            </a:extLst>
          </p:cNvPr>
          <p:cNvSpPr>
            <a:spLocks noGrp="1"/>
          </p:cNvSpPr>
          <p:nvPr>
            <p:ph type="body" sz="quarter" idx="11"/>
          </p:nvPr>
        </p:nvSpPr>
        <p:spPr>
          <a:xfrm>
            <a:off x="3334327" y="144379"/>
            <a:ext cx="6391564" cy="5979976"/>
          </a:xfrm>
          <a:prstGeom prst="rect">
            <a:avLst/>
          </a:prstGeom>
        </p:spPr>
        <p:txBody>
          <a:bodyPr lIns="0" tIns="0" rIns="0" bIns="0">
            <a:normAutofit/>
          </a:bodyPr>
          <a:lstStyle>
            <a:lvl1pPr>
              <a:defRPr lang="en-US" sz="3200" dirty="0" smtClean="0">
                <a:solidFill>
                  <a:srgbClr val="000000"/>
                </a:solidFill>
                <a:ea typeface="Open Sans" panose="020B0606030504020204" pitchFamily="34" charset="0"/>
                <a:cs typeface="Open Sans" panose="020B0606030504020204" pitchFamily="34" charset="0"/>
              </a:defRPr>
            </a:lvl1pPr>
            <a:lvl2pPr>
              <a:defRPr lang="en-US" sz="2800" dirty="0" smtClean="0">
                <a:solidFill>
                  <a:srgbClr val="000000"/>
                </a:solidFill>
                <a:ea typeface="Open Sans" panose="020B0606030504020204" pitchFamily="34" charset="0"/>
                <a:cs typeface="Open Sans" panose="020B0606030504020204" pitchFamily="34" charset="0"/>
              </a:defRPr>
            </a:lvl2pPr>
            <a:lvl3pPr>
              <a:defRPr lang="en-US" sz="2400" dirty="0" smtClean="0">
                <a:solidFill>
                  <a:srgbClr val="000000"/>
                </a:solidFill>
                <a:ea typeface="Open Sans" panose="020B0606030504020204" pitchFamily="34" charset="0"/>
                <a:cs typeface="Open Sans" panose="020B0606030504020204" pitchFamily="34" charset="0"/>
              </a:defRPr>
            </a:lvl3pPr>
            <a:lvl4pPr>
              <a:defRPr lang="en-US" sz="3200" dirty="0" smtClean="0">
                <a:solidFill>
                  <a:srgbClr val="000000"/>
                </a:solidFill>
                <a:ea typeface="Open Sans" panose="020B0606030504020204" pitchFamily="34" charset="0"/>
                <a:cs typeface="Open Sans" panose="020B0606030504020204" pitchFamily="34" charset="0"/>
              </a:defRPr>
            </a:lvl4pPr>
            <a:lvl5pPr>
              <a:defRPr lang="en-US" sz="3200" dirty="0">
                <a:solidFill>
                  <a:srgbClr val="000000"/>
                </a:solidFill>
                <a:ea typeface="Open Sans" panose="020B0606030504020204" pitchFamily="34" charset="0"/>
                <a:cs typeface="Open Sans" panose="020B0606030504020204"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53682639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91A963F7-F002-49A9-83D6-A0F0A809B417}"/>
              </a:ext>
            </a:extLst>
          </p:cNvPr>
          <p:cNvSpPr>
            <a:spLocks noGrp="1"/>
          </p:cNvSpPr>
          <p:nvPr>
            <p:ph type="title"/>
          </p:nvPr>
        </p:nvSpPr>
        <p:spPr>
          <a:xfrm>
            <a:off x="963084" y="4406901"/>
            <a:ext cx="10363200" cy="1362075"/>
          </a:xfrm>
          <a:prstGeom prst="rect">
            <a:avLst/>
          </a:prstGeom>
        </p:spPr>
        <p:txBody>
          <a:bodyPr/>
          <a:lstStyle>
            <a:lvl1pPr>
              <a:defRPr b="1" cap="all" baseline="0">
                <a:solidFill>
                  <a:srgbClr val="002160"/>
                </a:solidFill>
              </a:defRPr>
            </a:lvl1pPr>
          </a:lstStyle>
          <a:p>
            <a:r>
              <a:rPr lang="en-US"/>
              <a:t>Click to edit Master title style</a:t>
            </a:r>
            <a:endParaRPr lang="en-US" dirty="0"/>
          </a:p>
        </p:txBody>
      </p:sp>
      <p:sp>
        <p:nvSpPr>
          <p:cNvPr id="8" name="Text Placeholder 4">
            <a:extLst>
              <a:ext uri="{FF2B5EF4-FFF2-40B4-BE49-F238E27FC236}">
                <a16:creationId xmlns:a16="http://schemas.microsoft.com/office/drawing/2014/main" id="{8A17D204-1905-4B47-B776-A46137F35068}"/>
              </a:ext>
            </a:extLst>
          </p:cNvPr>
          <p:cNvSpPr>
            <a:spLocks noGrp="1"/>
          </p:cNvSpPr>
          <p:nvPr>
            <p:ph type="body" idx="1"/>
          </p:nvPr>
        </p:nvSpPr>
        <p:spPr>
          <a:xfrm>
            <a:off x="963084" y="2906713"/>
            <a:ext cx="10363200" cy="1500187"/>
          </a:xfrm>
          <a:prstGeom prst="rect">
            <a:avLst/>
          </a:prstGeom>
        </p:spPr>
        <p:txBody>
          <a:bodyPr anchor="b"/>
          <a:lstStyle>
            <a:lvl1pPr marL="0" indent="0">
              <a:buNone/>
              <a:defRPr>
                <a:solidFill>
                  <a:srgbClr val="1D6295"/>
                </a:solidFill>
              </a:defRPr>
            </a:lvl1pPr>
          </a:lstStyle>
          <a:p>
            <a:pPr lvl="0"/>
            <a:r>
              <a:rPr lang="en-US"/>
              <a:t>Click to edit Master text styles</a:t>
            </a:r>
          </a:p>
        </p:txBody>
      </p:sp>
    </p:spTree>
    <p:extLst>
      <p:ext uri="{BB962C8B-B14F-4D97-AF65-F5344CB8AC3E}">
        <p14:creationId xmlns:p14="http://schemas.microsoft.com/office/powerpoint/2010/main" val="300307277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4 Response - Review Question">
    <p:spTree>
      <p:nvGrpSpPr>
        <p:cNvPr id="1" name=""/>
        <p:cNvGrpSpPr/>
        <p:nvPr/>
      </p:nvGrpSpPr>
      <p:grpSpPr>
        <a:xfrm>
          <a:off x="0" y="0"/>
          <a:ext cx="0" cy="0"/>
          <a:chOff x="0" y="0"/>
          <a:chExt cx="0" cy="0"/>
        </a:xfrm>
      </p:grpSpPr>
      <p:sp>
        <p:nvSpPr>
          <p:cNvPr id="3" name="Rounded Rectangle 1">
            <a:extLst>
              <a:ext uri="{FF2B5EF4-FFF2-40B4-BE49-F238E27FC236}">
                <a16:creationId xmlns:a16="http://schemas.microsoft.com/office/drawing/2014/main" id="{D00199FF-243C-474F-846B-E907A6ACFD36}"/>
              </a:ext>
            </a:extLst>
          </p:cNvPr>
          <p:cNvSpPr/>
          <p:nvPr/>
        </p:nvSpPr>
        <p:spPr>
          <a:xfrm>
            <a:off x="228600" y="91440"/>
            <a:ext cx="9661359" cy="109728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US" sz="4400" dirty="0">
              <a:gradFill>
                <a:gsLst>
                  <a:gs pos="0">
                    <a:schemeClr val="bg2">
                      <a:tint val="93000"/>
                      <a:satMod val="150000"/>
                      <a:shade val="98000"/>
                      <a:lumMod val="102000"/>
                    </a:schemeClr>
                  </a:gs>
                  <a:gs pos="50000">
                    <a:schemeClr val="bg2">
                      <a:tint val="98000"/>
                      <a:satMod val="130000"/>
                      <a:shade val="90000"/>
                      <a:lumMod val="103000"/>
                    </a:schemeClr>
                  </a:gs>
                  <a:gs pos="100000">
                    <a:schemeClr val="bg2">
                      <a:shade val="63000"/>
                      <a:satMod val="120000"/>
                    </a:schemeClr>
                  </a:gs>
                </a:gsLst>
                <a:lin ang="5400000" scaled="0"/>
              </a:gradFill>
              <a:effectLst>
                <a:outerShdw blurRad="50800" dist="38100" dir="2700000" algn="tl" rotWithShape="0">
                  <a:prstClr val="black">
                    <a:alpha val="40000"/>
                  </a:prstClr>
                </a:outerShdw>
              </a:effectLst>
              <a:latin typeface="+mj-lt"/>
            </a:endParaRPr>
          </a:p>
        </p:txBody>
      </p:sp>
      <p:sp>
        <p:nvSpPr>
          <p:cNvPr id="4" name="Text Placeholder 7">
            <a:extLst>
              <a:ext uri="{FF2B5EF4-FFF2-40B4-BE49-F238E27FC236}">
                <a16:creationId xmlns:a16="http://schemas.microsoft.com/office/drawing/2014/main" id="{2CF3ED2A-A860-44C9-A02D-47A9E8B6C615}"/>
              </a:ext>
            </a:extLst>
          </p:cNvPr>
          <p:cNvSpPr>
            <a:spLocks noGrp="1"/>
          </p:cNvSpPr>
          <p:nvPr>
            <p:ph type="body" sz="quarter" idx="11" hasCustomPrompt="1"/>
          </p:nvPr>
        </p:nvSpPr>
        <p:spPr>
          <a:xfrm>
            <a:off x="385013" y="212963"/>
            <a:ext cx="9371470" cy="854234"/>
          </a:xfrm>
          <a:prstGeom prst="rect">
            <a:avLst/>
          </a:prstGeom>
        </p:spPr>
        <p:txBody>
          <a:bodyPr anchor="ctr"/>
          <a:lstStyle>
            <a:lvl1pPr marL="0" indent="0" algn="ctr">
              <a:buNone/>
              <a:defRPr lang="en-US" sz="5400" b="1" baseline="0">
                <a:solidFill>
                  <a:schemeClr val="bg1"/>
                </a:solidFill>
                <a:effectLst>
                  <a:outerShdw blurRad="38100" dist="38100" dir="2700000" algn="tl">
                    <a:srgbClr val="000000">
                      <a:alpha val="43137"/>
                    </a:srgbClr>
                  </a:outerShdw>
                </a:effectLst>
                <a:latin typeface="+mj-lt"/>
                <a:ea typeface="Open Sans ExtraBold" panose="020B0906030804020204" pitchFamily="34" charset="0"/>
                <a:cs typeface="Open Sans ExtraBold" panose="020B0906030804020204" pitchFamily="34" charset="0"/>
              </a:defRPr>
            </a:lvl1pPr>
          </a:lstStyle>
          <a:p>
            <a:pPr marL="228594" lvl="0" indent="-228594" algn="ctr">
              <a:tabLst>
                <a:tab pos="1477963" algn="l"/>
              </a:tabLst>
            </a:pPr>
            <a:r>
              <a:rPr lang="en-US" dirty="0"/>
              <a:t>4 Response - Review Question</a:t>
            </a:r>
          </a:p>
        </p:txBody>
      </p:sp>
      <p:sp>
        <p:nvSpPr>
          <p:cNvPr id="5" name="Rounded Rectangle 8">
            <a:extLst>
              <a:ext uri="{FF2B5EF4-FFF2-40B4-BE49-F238E27FC236}">
                <a16:creationId xmlns:a16="http://schemas.microsoft.com/office/drawing/2014/main" id="{61FA6964-F6AC-4E9F-AD75-1C405CE8F7D5}"/>
              </a:ext>
            </a:extLst>
          </p:cNvPr>
          <p:cNvSpPr/>
          <p:nvPr/>
        </p:nvSpPr>
        <p:spPr>
          <a:xfrm>
            <a:off x="228601" y="3751717"/>
            <a:ext cx="9661358" cy="1153856"/>
          </a:xfrm>
          <a:prstGeom prst="roundRect">
            <a:avLst/>
          </a:prstGeom>
          <a:solidFill>
            <a:schemeClr val="accent6">
              <a:lumMod val="40000"/>
              <a:lumOff val="60000"/>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Franklin Gothic Medium" panose="020B0603020102020204" pitchFamily="34" charset="0"/>
            </a:endParaRPr>
          </a:p>
        </p:txBody>
      </p:sp>
      <p:sp>
        <p:nvSpPr>
          <p:cNvPr id="6" name="Text Placeholder 17">
            <a:extLst>
              <a:ext uri="{FF2B5EF4-FFF2-40B4-BE49-F238E27FC236}">
                <a16:creationId xmlns:a16="http://schemas.microsoft.com/office/drawing/2014/main" id="{3A70724F-4CB9-4FCB-9876-091ABADB0773}"/>
              </a:ext>
            </a:extLst>
          </p:cNvPr>
          <p:cNvSpPr>
            <a:spLocks noGrp="1"/>
          </p:cNvSpPr>
          <p:nvPr>
            <p:ph type="body" sz="quarter" idx="13" hasCustomPrompt="1"/>
          </p:nvPr>
        </p:nvSpPr>
        <p:spPr>
          <a:xfrm>
            <a:off x="385013" y="3821242"/>
            <a:ext cx="9371469" cy="1016431"/>
          </a:xfrm>
          <a:prstGeom prst="rect">
            <a:avLst/>
          </a:prstGeom>
        </p:spPr>
        <p:txBody>
          <a:bodyPr anchor="ctr"/>
          <a:lstStyle>
            <a:lvl1pPr marL="0" indent="0" algn="ctr">
              <a:buNone/>
              <a:defRPr lang="en-US" sz="4400" kern="1200">
                <a:solidFill>
                  <a:srgbClr val="002160"/>
                </a:solidFill>
                <a:effectLst/>
                <a:latin typeface="+mn-lt"/>
                <a:ea typeface="Open Sans SemiBold" panose="020B0706030804020204" pitchFamily="34" charset="0"/>
                <a:cs typeface="Open Sans SemiBold" panose="020B0706030804020204" pitchFamily="34" charset="0"/>
              </a:defRPr>
            </a:lvl1pPr>
            <a:lvl2pPr marL="457189" indent="0">
              <a:buNone/>
              <a:defRPr/>
            </a:lvl2pPr>
            <a:lvl3pPr marL="914377" indent="0">
              <a:buNone/>
              <a:defRPr/>
            </a:lvl3pPr>
            <a:lvl4pPr marL="1371566" indent="0">
              <a:buNone/>
              <a:defRPr/>
            </a:lvl4pPr>
            <a:lvl5pPr marL="1828755" indent="0">
              <a:buNone/>
              <a:defRPr/>
            </a:lvl5pPr>
          </a:lstStyle>
          <a:p>
            <a:pPr lvl="0"/>
            <a:r>
              <a:rPr lang="en-US" dirty="0"/>
              <a:t>Response</a:t>
            </a:r>
          </a:p>
        </p:txBody>
      </p:sp>
      <p:sp>
        <p:nvSpPr>
          <p:cNvPr id="7" name="Rounded Rectangle 8">
            <a:extLst>
              <a:ext uri="{FF2B5EF4-FFF2-40B4-BE49-F238E27FC236}">
                <a16:creationId xmlns:a16="http://schemas.microsoft.com/office/drawing/2014/main" id="{945A3C7C-778B-4266-AB80-47D9E2D86E70}"/>
              </a:ext>
            </a:extLst>
          </p:cNvPr>
          <p:cNvSpPr/>
          <p:nvPr/>
        </p:nvSpPr>
        <p:spPr>
          <a:xfrm>
            <a:off x="228601" y="2520563"/>
            <a:ext cx="9661358" cy="1153856"/>
          </a:xfrm>
          <a:prstGeom prst="roundRect">
            <a:avLst/>
          </a:prstGeom>
          <a:solidFill>
            <a:schemeClr val="accent6">
              <a:lumMod val="40000"/>
              <a:lumOff val="60000"/>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Franklin Gothic Medium" panose="020B0603020102020204" pitchFamily="34" charset="0"/>
            </a:endParaRPr>
          </a:p>
        </p:txBody>
      </p:sp>
      <p:sp>
        <p:nvSpPr>
          <p:cNvPr id="8" name="Text Placeholder 17">
            <a:extLst>
              <a:ext uri="{FF2B5EF4-FFF2-40B4-BE49-F238E27FC236}">
                <a16:creationId xmlns:a16="http://schemas.microsoft.com/office/drawing/2014/main" id="{C6900359-5CA4-4077-A23D-E82F5B6F8F32}"/>
              </a:ext>
            </a:extLst>
          </p:cNvPr>
          <p:cNvSpPr>
            <a:spLocks noGrp="1"/>
          </p:cNvSpPr>
          <p:nvPr>
            <p:ph type="body" sz="quarter" idx="14" hasCustomPrompt="1"/>
          </p:nvPr>
        </p:nvSpPr>
        <p:spPr>
          <a:xfrm>
            <a:off x="385013" y="2574451"/>
            <a:ext cx="9371469" cy="1016431"/>
          </a:xfrm>
          <a:prstGeom prst="rect">
            <a:avLst/>
          </a:prstGeom>
        </p:spPr>
        <p:txBody>
          <a:bodyPr anchor="ctr"/>
          <a:lstStyle>
            <a:lvl1pPr marL="0" indent="0" algn="ctr">
              <a:buNone/>
              <a:defRPr lang="en-US" sz="4400" kern="1200">
                <a:solidFill>
                  <a:srgbClr val="002160"/>
                </a:solidFill>
                <a:effectLst/>
                <a:latin typeface="+mn-lt"/>
                <a:ea typeface="Open Sans SemiBold" panose="020B0706030804020204" pitchFamily="34" charset="0"/>
                <a:cs typeface="Open Sans SemiBold" panose="020B0706030804020204" pitchFamily="34" charset="0"/>
              </a:defRPr>
            </a:lvl1pPr>
            <a:lvl2pPr marL="457189" indent="0">
              <a:buNone/>
              <a:defRPr/>
            </a:lvl2pPr>
            <a:lvl3pPr marL="914377" indent="0">
              <a:buNone/>
              <a:defRPr/>
            </a:lvl3pPr>
            <a:lvl4pPr marL="1371566" indent="0">
              <a:buNone/>
              <a:defRPr/>
            </a:lvl4pPr>
            <a:lvl5pPr marL="1828755" indent="0">
              <a:buNone/>
              <a:defRPr/>
            </a:lvl5pPr>
          </a:lstStyle>
          <a:p>
            <a:pPr lvl="0"/>
            <a:r>
              <a:rPr lang="en-US" dirty="0"/>
              <a:t>Response</a:t>
            </a:r>
          </a:p>
        </p:txBody>
      </p:sp>
      <p:sp>
        <p:nvSpPr>
          <p:cNvPr id="9" name="Rounded Rectangle 8">
            <a:extLst>
              <a:ext uri="{FF2B5EF4-FFF2-40B4-BE49-F238E27FC236}">
                <a16:creationId xmlns:a16="http://schemas.microsoft.com/office/drawing/2014/main" id="{80525047-08A9-4BD7-95C1-BABCA16C6BE1}"/>
              </a:ext>
            </a:extLst>
          </p:cNvPr>
          <p:cNvSpPr/>
          <p:nvPr/>
        </p:nvSpPr>
        <p:spPr>
          <a:xfrm>
            <a:off x="228601" y="4982868"/>
            <a:ext cx="9661358" cy="1153856"/>
          </a:xfrm>
          <a:prstGeom prst="roundRect">
            <a:avLst/>
          </a:prstGeom>
          <a:solidFill>
            <a:schemeClr val="accent6">
              <a:lumMod val="40000"/>
              <a:lumOff val="60000"/>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Franklin Gothic Medium" panose="020B0603020102020204" pitchFamily="34" charset="0"/>
            </a:endParaRPr>
          </a:p>
        </p:txBody>
      </p:sp>
      <p:sp>
        <p:nvSpPr>
          <p:cNvPr id="10" name="Text Placeholder 17">
            <a:extLst>
              <a:ext uri="{FF2B5EF4-FFF2-40B4-BE49-F238E27FC236}">
                <a16:creationId xmlns:a16="http://schemas.microsoft.com/office/drawing/2014/main" id="{DDF88BFD-8DA4-4F96-ACC8-0EF2A3D5844B}"/>
              </a:ext>
            </a:extLst>
          </p:cNvPr>
          <p:cNvSpPr>
            <a:spLocks noGrp="1"/>
          </p:cNvSpPr>
          <p:nvPr>
            <p:ph type="body" sz="quarter" idx="15" hasCustomPrompt="1"/>
          </p:nvPr>
        </p:nvSpPr>
        <p:spPr>
          <a:xfrm>
            <a:off x="385013" y="5058163"/>
            <a:ext cx="9371469" cy="1016431"/>
          </a:xfrm>
          <a:prstGeom prst="rect">
            <a:avLst/>
          </a:prstGeom>
        </p:spPr>
        <p:txBody>
          <a:bodyPr anchor="ctr"/>
          <a:lstStyle>
            <a:lvl1pPr marL="0" indent="0" algn="ctr">
              <a:buNone/>
              <a:defRPr lang="en-US" sz="4400" kern="1200">
                <a:solidFill>
                  <a:srgbClr val="002160"/>
                </a:solidFill>
                <a:effectLst/>
                <a:latin typeface="+mn-lt"/>
                <a:ea typeface="Open Sans SemiBold" panose="020B0706030804020204" pitchFamily="34" charset="0"/>
                <a:cs typeface="Open Sans SemiBold" panose="020B0706030804020204" pitchFamily="34" charset="0"/>
              </a:defRPr>
            </a:lvl1pPr>
            <a:lvl2pPr marL="457189" indent="0">
              <a:buNone/>
              <a:defRPr/>
            </a:lvl2pPr>
            <a:lvl3pPr marL="914377" indent="0">
              <a:buNone/>
              <a:defRPr/>
            </a:lvl3pPr>
            <a:lvl4pPr marL="1371566" indent="0">
              <a:buNone/>
              <a:defRPr/>
            </a:lvl4pPr>
            <a:lvl5pPr marL="1828755" indent="0">
              <a:buNone/>
              <a:defRPr/>
            </a:lvl5pPr>
          </a:lstStyle>
          <a:p>
            <a:pPr lvl="0"/>
            <a:r>
              <a:rPr lang="en-US" dirty="0"/>
              <a:t>Response</a:t>
            </a:r>
          </a:p>
        </p:txBody>
      </p:sp>
      <p:sp>
        <p:nvSpPr>
          <p:cNvPr id="11" name="Rounded Rectangle 8">
            <a:extLst>
              <a:ext uri="{FF2B5EF4-FFF2-40B4-BE49-F238E27FC236}">
                <a16:creationId xmlns:a16="http://schemas.microsoft.com/office/drawing/2014/main" id="{3CBC7587-8146-4F97-83BA-029372CE0894}"/>
              </a:ext>
            </a:extLst>
          </p:cNvPr>
          <p:cNvSpPr/>
          <p:nvPr/>
        </p:nvSpPr>
        <p:spPr>
          <a:xfrm>
            <a:off x="228601" y="1298039"/>
            <a:ext cx="9661358" cy="1153856"/>
          </a:xfrm>
          <a:prstGeom prst="roundRect">
            <a:avLst/>
          </a:prstGeom>
          <a:solidFill>
            <a:schemeClr val="accent6">
              <a:lumMod val="40000"/>
              <a:lumOff val="60000"/>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Franklin Gothic Medium" panose="020B0603020102020204" pitchFamily="34" charset="0"/>
            </a:endParaRPr>
          </a:p>
        </p:txBody>
      </p:sp>
      <p:sp>
        <p:nvSpPr>
          <p:cNvPr id="12" name="Text Placeholder 17">
            <a:extLst>
              <a:ext uri="{FF2B5EF4-FFF2-40B4-BE49-F238E27FC236}">
                <a16:creationId xmlns:a16="http://schemas.microsoft.com/office/drawing/2014/main" id="{D23E0E90-2809-4D62-A846-20114F0A6606}"/>
              </a:ext>
            </a:extLst>
          </p:cNvPr>
          <p:cNvSpPr>
            <a:spLocks noGrp="1"/>
          </p:cNvSpPr>
          <p:nvPr>
            <p:ph type="body" sz="quarter" idx="16" hasCustomPrompt="1"/>
          </p:nvPr>
        </p:nvSpPr>
        <p:spPr>
          <a:xfrm>
            <a:off x="385013" y="1365621"/>
            <a:ext cx="9371468" cy="1016431"/>
          </a:xfrm>
          <a:prstGeom prst="rect">
            <a:avLst/>
          </a:prstGeom>
        </p:spPr>
        <p:txBody>
          <a:bodyPr anchor="ctr"/>
          <a:lstStyle>
            <a:lvl1pPr marL="0" indent="0" algn="ctr">
              <a:buNone/>
              <a:defRPr lang="en-US" sz="4400" kern="1200">
                <a:solidFill>
                  <a:srgbClr val="002160"/>
                </a:solidFill>
                <a:effectLst/>
                <a:latin typeface="+mn-lt"/>
                <a:ea typeface="Open Sans SemiBold" panose="020B0706030804020204" pitchFamily="34" charset="0"/>
                <a:cs typeface="Open Sans SemiBold" panose="020B0706030804020204" pitchFamily="34" charset="0"/>
              </a:defRPr>
            </a:lvl1pPr>
            <a:lvl2pPr marL="457189" indent="0">
              <a:buNone/>
              <a:defRPr/>
            </a:lvl2pPr>
            <a:lvl3pPr marL="914377" indent="0">
              <a:buNone/>
              <a:defRPr/>
            </a:lvl3pPr>
            <a:lvl4pPr marL="1371566" indent="0">
              <a:buNone/>
              <a:defRPr/>
            </a:lvl4pPr>
            <a:lvl5pPr marL="1828755" indent="0">
              <a:buNone/>
              <a:defRPr/>
            </a:lvl5pPr>
          </a:lstStyle>
          <a:p>
            <a:pPr lvl="0"/>
            <a:r>
              <a:rPr lang="en-US" dirty="0"/>
              <a:t>Response</a:t>
            </a:r>
          </a:p>
        </p:txBody>
      </p:sp>
    </p:spTree>
    <p:extLst>
      <p:ext uri="{BB962C8B-B14F-4D97-AF65-F5344CB8AC3E}">
        <p14:creationId xmlns:p14="http://schemas.microsoft.com/office/powerpoint/2010/main" val="325162677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3 Response - Review Question">
    <p:spTree>
      <p:nvGrpSpPr>
        <p:cNvPr id="1" name=""/>
        <p:cNvGrpSpPr/>
        <p:nvPr/>
      </p:nvGrpSpPr>
      <p:grpSpPr>
        <a:xfrm>
          <a:off x="0" y="0"/>
          <a:ext cx="0" cy="0"/>
          <a:chOff x="0" y="0"/>
          <a:chExt cx="0" cy="0"/>
        </a:xfrm>
      </p:grpSpPr>
      <p:sp>
        <p:nvSpPr>
          <p:cNvPr id="3" name="Rounded Rectangle 1">
            <a:extLst>
              <a:ext uri="{FF2B5EF4-FFF2-40B4-BE49-F238E27FC236}">
                <a16:creationId xmlns:a16="http://schemas.microsoft.com/office/drawing/2014/main" id="{BF8EBA91-F8B1-4FAD-8586-426CC8A61922}"/>
              </a:ext>
            </a:extLst>
          </p:cNvPr>
          <p:cNvSpPr/>
          <p:nvPr/>
        </p:nvSpPr>
        <p:spPr>
          <a:xfrm>
            <a:off x="228601" y="91440"/>
            <a:ext cx="9697454" cy="109728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dirty="0">
              <a:gradFill>
                <a:gsLst>
                  <a:gs pos="0">
                    <a:schemeClr val="bg2">
                      <a:tint val="93000"/>
                      <a:satMod val="150000"/>
                      <a:shade val="98000"/>
                      <a:lumMod val="102000"/>
                    </a:schemeClr>
                  </a:gs>
                  <a:gs pos="50000">
                    <a:schemeClr val="bg2">
                      <a:tint val="98000"/>
                      <a:satMod val="130000"/>
                      <a:shade val="90000"/>
                      <a:lumMod val="103000"/>
                    </a:schemeClr>
                  </a:gs>
                  <a:gs pos="100000">
                    <a:schemeClr val="bg2">
                      <a:shade val="63000"/>
                      <a:satMod val="120000"/>
                    </a:schemeClr>
                  </a:gs>
                </a:gsLst>
                <a:lin ang="5400000" scaled="0"/>
              </a:gradFill>
              <a:effectLst>
                <a:outerShdw blurRad="50800" dist="38100" dir="2700000" algn="tl" rotWithShape="0">
                  <a:prstClr val="black">
                    <a:alpha val="40000"/>
                  </a:prstClr>
                </a:outerShdw>
              </a:effectLst>
              <a:latin typeface="+mj-lt"/>
            </a:endParaRPr>
          </a:p>
        </p:txBody>
      </p:sp>
      <p:sp>
        <p:nvSpPr>
          <p:cNvPr id="4" name="Text Placeholder 7">
            <a:extLst>
              <a:ext uri="{FF2B5EF4-FFF2-40B4-BE49-F238E27FC236}">
                <a16:creationId xmlns:a16="http://schemas.microsoft.com/office/drawing/2014/main" id="{CB2F34FD-B756-478B-8B44-CF99FD7A6BFA}"/>
              </a:ext>
            </a:extLst>
          </p:cNvPr>
          <p:cNvSpPr>
            <a:spLocks noGrp="1"/>
          </p:cNvSpPr>
          <p:nvPr>
            <p:ph type="body" sz="quarter" idx="11" hasCustomPrompt="1"/>
          </p:nvPr>
        </p:nvSpPr>
        <p:spPr>
          <a:xfrm>
            <a:off x="228600" y="160257"/>
            <a:ext cx="9537113" cy="930906"/>
          </a:xfrm>
          <a:prstGeom prst="rect">
            <a:avLst/>
          </a:prstGeom>
        </p:spPr>
        <p:txBody>
          <a:bodyPr anchor="ctr"/>
          <a:lstStyle>
            <a:lvl1pPr>
              <a:defRPr lang="en-US" sz="5400" b="1" baseline="0" dirty="0">
                <a:solidFill>
                  <a:schemeClr val="bg1"/>
                </a:solidFill>
                <a:effectLst>
                  <a:outerShdw blurRad="38100" dist="38100" dir="2700000" algn="tl">
                    <a:srgbClr val="000000">
                      <a:alpha val="43137"/>
                    </a:srgbClr>
                  </a:outerShdw>
                </a:effectLst>
                <a:latin typeface="+mj-lt"/>
                <a:ea typeface="Open Sans ExtraBold" panose="020B0906030804020204" pitchFamily="34" charset="0"/>
                <a:cs typeface="Open Sans ExtraBold" panose="020B0906030804020204" pitchFamily="34" charset="0"/>
              </a:defRPr>
            </a:lvl1pPr>
          </a:lstStyle>
          <a:p>
            <a:pPr marL="0" lvl="0" indent="0" algn="ctr">
              <a:buFontTx/>
              <a:buNone/>
              <a:tabLst>
                <a:tab pos="1477963" algn="l"/>
              </a:tabLst>
            </a:pPr>
            <a:r>
              <a:rPr lang="en-US" dirty="0"/>
              <a:t>3 Response - Review Question</a:t>
            </a:r>
          </a:p>
        </p:txBody>
      </p:sp>
      <p:sp>
        <p:nvSpPr>
          <p:cNvPr id="5" name="Rounded Rectangle 8">
            <a:extLst>
              <a:ext uri="{FF2B5EF4-FFF2-40B4-BE49-F238E27FC236}">
                <a16:creationId xmlns:a16="http://schemas.microsoft.com/office/drawing/2014/main" id="{C4599928-FD00-4DFA-B6E4-30DB01164265}"/>
              </a:ext>
            </a:extLst>
          </p:cNvPr>
          <p:cNvSpPr/>
          <p:nvPr/>
        </p:nvSpPr>
        <p:spPr>
          <a:xfrm>
            <a:off x="228600" y="4597116"/>
            <a:ext cx="9697453" cy="1581060"/>
          </a:xfrm>
          <a:prstGeom prst="roundRect">
            <a:avLst/>
          </a:prstGeom>
          <a:solidFill>
            <a:schemeClr val="accent6">
              <a:lumMod val="40000"/>
              <a:lumOff val="60000"/>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Franklin Gothic Medium" panose="020B0603020102020204" pitchFamily="34" charset="0"/>
            </a:endParaRPr>
          </a:p>
        </p:txBody>
      </p:sp>
      <p:sp>
        <p:nvSpPr>
          <p:cNvPr id="6" name="Text Placeholder 17">
            <a:extLst>
              <a:ext uri="{FF2B5EF4-FFF2-40B4-BE49-F238E27FC236}">
                <a16:creationId xmlns:a16="http://schemas.microsoft.com/office/drawing/2014/main" id="{2F32072B-02CA-4809-98EA-C57BDF832A81}"/>
              </a:ext>
            </a:extLst>
          </p:cNvPr>
          <p:cNvSpPr>
            <a:spLocks noGrp="1"/>
          </p:cNvSpPr>
          <p:nvPr>
            <p:ph type="body" sz="quarter" idx="13" hasCustomPrompt="1"/>
          </p:nvPr>
        </p:nvSpPr>
        <p:spPr>
          <a:xfrm>
            <a:off x="326571" y="4717365"/>
            <a:ext cx="9439144" cy="1406036"/>
          </a:xfrm>
          <a:prstGeom prst="rect">
            <a:avLst/>
          </a:prstGeom>
        </p:spPr>
        <p:txBody>
          <a:bodyPr anchor="ctr"/>
          <a:lstStyle>
            <a:lvl1pPr marL="0" indent="0" algn="ctr">
              <a:buNone/>
              <a:defRPr lang="en-US" sz="4400" kern="1200">
                <a:solidFill>
                  <a:srgbClr val="002160"/>
                </a:solidFill>
                <a:effectLst/>
                <a:latin typeface="+mn-lt"/>
                <a:ea typeface="Open Sans SemiBold" panose="020B0706030804020204" pitchFamily="34" charset="0"/>
                <a:cs typeface="Open Sans SemiBold" panose="020B0706030804020204" pitchFamily="34" charset="0"/>
              </a:defRPr>
            </a:lvl1pPr>
            <a:lvl2pPr marL="457189" indent="0">
              <a:buNone/>
              <a:defRPr/>
            </a:lvl2pPr>
            <a:lvl3pPr marL="914377" indent="0">
              <a:buNone/>
              <a:defRPr/>
            </a:lvl3pPr>
            <a:lvl4pPr marL="1371566" indent="0">
              <a:buNone/>
              <a:defRPr/>
            </a:lvl4pPr>
            <a:lvl5pPr marL="1828755" indent="0">
              <a:buNone/>
              <a:defRPr/>
            </a:lvl5pPr>
          </a:lstStyle>
          <a:p>
            <a:pPr lvl="0"/>
            <a:r>
              <a:rPr lang="en-US" dirty="0"/>
              <a:t>Response</a:t>
            </a:r>
          </a:p>
        </p:txBody>
      </p:sp>
      <p:sp>
        <p:nvSpPr>
          <p:cNvPr id="7" name="Rounded Rectangle 8">
            <a:extLst>
              <a:ext uri="{FF2B5EF4-FFF2-40B4-BE49-F238E27FC236}">
                <a16:creationId xmlns:a16="http://schemas.microsoft.com/office/drawing/2014/main" id="{0ABD7FF9-F3EA-4D80-B367-5E95D99842D0}"/>
              </a:ext>
            </a:extLst>
          </p:cNvPr>
          <p:cNvSpPr/>
          <p:nvPr/>
        </p:nvSpPr>
        <p:spPr>
          <a:xfrm>
            <a:off x="228600" y="2941418"/>
            <a:ext cx="9697453" cy="1581060"/>
          </a:xfrm>
          <a:prstGeom prst="roundRect">
            <a:avLst/>
          </a:prstGeom>
          <a:solidFill>
            <a:schemeClr val="accent6">
              <a:lumMod val="40000"/>
              <a:lumOff val="60000"/>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Franklin Gothic Medium" panose="020B0603020102020204" pitchFamily="34" charset="0"/>
            </a:endParaRPr>
          </a:p>
        </p:txBody>
      </p:sp>
      <p:sp>
        <p:nvSpPr>
          <p:cNvPr id="8" name="Text Placeholder 17">
            <a:extLst>
              <a:ext uri="{FF2B5EF4-FFF2-40B4-BE49-F238E27FC236}">
                <a16:creationId xmlns:a16="http://schemas.microsoft.com/office/drawing/2014/main" id="{0D4022FD-2DAD-4505-8DA6-3230DFBADE6F}"/>
              </a:ext>
            </a:extLst>
          </p:cNvPr>
          <p:cNvSpPr>
            <a:spLocks noGrp="1"/>
          </p:cNvSpPr>
          <p:nvPr>
            <p:ph type="body" sz="quarter" idx="14" hasCustomPrompt="1"/>
          </p:nvPr>
        </p:nvSpPr>
        <p:spPr>
          <a:xfrm>
            <a:off x="326571" y="3004791"/>
            <a:ext cx="9439144" cy="1430934"/>
          </a:xfrm>
          <a:prstGeom prst="rect">
            <a:avLst/>
          </a:prstGeom>
        </p:spPr>
        <p:txBody>
          <a:bodyPr anchor="ctr"/>
          <a:lstStyle>
            <a:lvl1pPr marL="0" indent="0" algn="ctr">
              <a:buNone/>
              <a:defRPr lang="en-US" sz="4400" kern="1200" dirty="0">
                <a:solidFill>
                  <a:srgbClr val="002160"/>
                </a:solidFill>
                <a:effectLst/>
                <a:latin typeface="+mn-lt"/>
                <a:ea typeface="Open Sans SemiBold" panose="020B0706030804020204" pitchFamily="34" charset="0"/>
                <a:cs typeface="Open Sans SemiBold" panose="020B0706030804020204" pitchFamily="34" charset="0"/>
              </a:defRPr>
            </a:lvl1pPr>
            <a:lvl2pPr marL="457189" indent="0">
              <a:buNone/>
              <a:defRPr/>
            </a:lvl2pPr>
            <a:lvl3pPr marL="914377" indent="0">
              <a:buNone/>
              <a:defRPr/>
            </a:lvl3pPr>
            <a:lvl4pPr marL="1371566" indent="0">
              <a:buNone/>
              <a:defRPr/>
            </a:lvl4pPr>
            <a:lvl5pPr marL="1828755" indent="0">
              <a:buNone/>
              <a:defRPr/>
            </a:lvl5pPr>
          </a:lstStyle>
          <a:p>
            <a:pPr lvl="0"/>
            <a:r>
              <a:rPr lang="en-US" dirty="0"/>
              <a:t>Response</a:t>
            </a:r>
          </a:p>
        </p:txBody>
      </p:sp>
      <p:sp>
        <p:nvSpPr>
          <p:cNvPr id="9" name="Rounded Rectangle 8">
            <a:extLst>
              <a:ext uri="{FF2B5EF4-FFF2-40B4-BE49-F238E27FC236}">
                <a16:creationId xmlns:a16="http://schemas.microsoft.com/office/drawing/2014/main" id="{F11D653A-5C4D-4055-8E7E-28B2A3738DD0}"/>
              </a:ext>
            </a:extLst>
          </p:cNvPr>
          <p:cNvSpPr/>
          <p:nvPr/>
        </p:nvSpPr>
        <p:spPr>
          <a:xfrm>
            <a:off x="228600" y="1285044"/>
            <a:ext cx="9697453" cy="1581060"/>
          </a:xfrm>
          <a:prstGeom prst="roundRect">
            <a:avLst/>
          </a:prstGeom>
          <a:solidFill>
            <a:schemeClr val="accent6">
              <a:lumMod val="40000"/>
              <a:lumOff val="60000"/>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Franklin Gothic Medium" panose="020B0603020102020204" pitchFamily="34" charset="0"/>
            </a:endParaRPr>
          </a:p>
        </p:txBody>
      </p:sp>
      <p:sp>
        <p:nvSpPr>
          <p:cNvPr id="10" name="Text Placeholder 17">
            <a:extLst>
              <a:ext uri="{FF2B5EF4-FFF2-40B4-BE49-F238E27FC236}">
                <a16:creationId xmlns:a16="http://schemas.microsoft.com/office/drawing/2014/main" id="{9F4A72A5-AB3F-42E2-AE4E-0AA9DCBA226D}"/>
              </a:ext>
            </a:extLst>
          </p:cNvPr>
          <p:cNvSpPr>
            <a:spLocks noGrp="1"/>
          </p:cNvSpPr>
          <p:nvPr>
            <p:ph type="body" sz="quarter" idx="16" hasCustomPrompt="1"/>
          </p:nvPr>
        </p:nvSpPr>
        <p:spPr>
          <a:xfrm>
            <a:off x="326571" y="1382601"/>
            <a:ext cx="9439142" cy="1389789"/>
          </a:xfrm>
          <a:prstGeom prst="rect">
            <a:avLst/>
          </a:prstGeom>
        </p:spPr>
        <p:txBody>
          <a:bodyPr anchor="ctr"/>
          <a:lstStyle>
            <a:lvl1pPr marL="0" indent="0" algn="ctr">
              <a:buNone/>
              <a:defRPr sz="4400">
                <a:solidFill>
                  <a:srgbClr val="002160"/>
                </a:solidFill>
                <a:effectLst/>
                <a:latin typeface="+mn-lt"/>
                <a:ea typeface="Open Sans SemiBold" panose="020B0706030804020204" pitchFamily="34" charset="0"/>
                <a:cs typeface="Open Sans SemiBold" panose="020B0706030804020204" pitchFamily="34" charset="0"/>
              </a:defRPr>
            </a:lvl1pPr>
            <a:lvl2pPr marL="457189" indent="0">
              <a:buNone/>
              <a:defRPr/>
            </a:lvl2pPr>
            <a:lvl3pPr marL="914377" indent="0">
              <a:buNone/>
              <a:defRPr/>
            </a:lvl3pPr>
            <a:lvl4pPr marL="1371566" indent="0">
              <a:buNone/>
              <a:defRPr/>
            </a:lvl4pPr>
            <a:lvl5pPr marL="1828755" indent="0">
              <a:buNone/>
              <a:defRPr/>
            </a:lvl5pPr>
          </a:lstStyle>
          <a:p>
            <a:pPr lvl="0"/>
            <a:r>
              <a:rPr lang="en-US" dirty="0"/>
              <a:t>Response</a:t>
            </a:r>
          </a:p>
        </p:txBody>
      </p:sp>
    </p:spTree>
    <p:extLst>
      <p:ext uri="{BB962C8B-B14F-4D97-AF65-F5344CB8AC3E}">
        <p14:creationId xmlns:p14="http://schemas.microsoft.com/office/powerpoint/2010/main" val="201120760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Rounded Rectangle 1">
            <a:extLst>
              <a:ext uri="{FF2B5EF4-FFF2-40B4-BE49-F238E27FC236}">
                <a16:creationId xmlns:a16="http://schemas.microsoft.com/office/drawing/2014/main" id="{C71AB71B-80DE-466F-99F4-DBEDB04E16A1}"/>
              </a:ext>
            </a:extLst>
          </p:cNvPr>
          <p:cNvSpPr/>
          <p:nvPr/>
        </p:nvSpPr>
        <p:spPr>
          <a:xfrm>
            <a:off x="228601" y="91440"/>
            <a:ext cx="9550058" cy="109728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dirty="0">
              <a:solidFill>
                <a:schemeClr val="tx1"/>
              </a:solidFill>
              <a:effectLst>
                <a:outerShdw blurRad="50800" dist="38100" dir="2700000" algn="tl" rotWithShape="0">
                  <a:prstClr val="black">
                    <a:alpha val="40000"/>
                  </a:prstClr>
                </a:outerShdw>
              </a:effectLst>
              <a:latin typeface="+mj-lt"/>
            </a:endParaRPr>
          </a:p>
        </p:txBody>
      </p:sp>
      <p:sp>
        <p:nvSpPr>
          <p:cNvPr id="4" name="Text Placeholder 7">
            <a:extLst>
              <a:ext uri="{FF2B5EF4-FFF2-40B4-BE49-F238E27FC236}">
                <a16:creationId xmlns:a16="http://schemas.microsoft.com/office/drawing/2014/main" id="{25A50195-CE6B-4EE7-9691-3D9720C29D5D}"/>
              </a:ext>
            </a:extLst>
          </p:cNvPr>
          <p:cNvSpPr>
            <a:spLocks noGrp="1"/>
          </p:cNvSpPr>
          <p:nvPr>
            <p:ph type="body" sz="quarter" idx="11" hasCustomPrompt="1"/>
          </p:nvPr>
        </p:nvSpPr>
        <p:spPr>
          <a:xfrm>
            <a:off x="362729" y="275265"/>
            <a:ext cx="9281801" cy="729629"/>
          </a:xfrm>
          <a:prstGeom prst="rect">
            <a:avLst/>
          </a:prstGeom>
        </p:spPr>
        <p:txBody>
          <a:bodyPr anchor="ctr"/>
          <a:lstStyle>
            <a:lvl1pPr marL="0" indent="0" algn="ctr">
              <a:buFontTx/>
              <a:buNone/>
              <a:tabLst>
                <a:tab pos="1477963" algn="l"/>
              </a:tabLst>
              <a:defRPr sz="5400" b="1" baseline="0">
                <a:solidFill>
                  <a:schemeClr val="bg1"/>
                </a:solidFill>
                <a:effectLst>
                  <a:outerShdw blurRad="38100" dist="38100" dir="2700000" algn="tl">
                    <a:srgbClr val="000000">
                      <a:alpha val="43137"/>
                    </a:srgbClr>
                  </a:outerShdw>
                </a:effectLst>
                <a:latin typeface="+mj-lt"/>
                <a:ea typeface="Open Sans ExtraBold" panose="020B0906030804020204" pitchFamily="34" charset="0"/>
                <a:cs typeface="Open Sans ExtraBold" panose="020B0906030804020204" pitchFamily="34" charset="0"/>
              </a:defRPr>
            </a:lvl1pPr>
            <a:lvl2pPr marL="457189" indent="0">
              <a:buFontTx/>
              <a:buNone/>
              <a:defRPr/>
            </a:lvl2pPr>
            <a:lvl3pPr marL="914377" indent="0">
              <a:buFontTx/>
              <a:buNone/>
              <a:defRPr/>
            </a:lvl3pPr>
            <a:lvl4pPr marL="1371566" indent="0">
              <a:buFontTx/>
              <a:buNone/>
              <a:defRPr/>
            </a:lvl4pPr>
            <a:lvl5pPr marL="1828755" indent="0">
              <a:buFontTx/>
              <a:buNone/>
              <a:defRPr/>
            </a:lvl5pPr>
          </a:lstStyle>
          <a:p>
            <a:pPr lvl="0"/>
            <a:r>
              <a:rPr lang="en-US" dirty="0"/>
              <a:t>Discussion Topic Slide</a:t>
            </a:r>
          </a:p>
        </p:txBody>
      </p:sp>
      <p:sp>
        <p:nvSpPr>
          <p:cNvPr id="5" name="Text Placeholder 5">
            <a:extLst>
              <a:ext uri="{FF2B5EF4-FFF2-40B4-BE49-F238E27FC236}">
                <a16:creationId xmlns:a16="http://schemas.microsoft.com/office/drawing/2014/main" id="{4248B9B5-ACAA-43CD-ACA0-4847515A21B9}"/>
              </a:ext>
            </a:extLst>
          </p:cNvPr>
          <p:cNvSpPr>
            <a:spLocks noGrp="1"/>
          </p:cNvSpPr>
          <p:nvPr>
            <p:ph type="body" sz="quarter" idx="10"/>
          </p:nvPr>
        </p:nvSpPr>
        <p:spPr>
          <a:xfrm>
            <a:off x="228600" y="1446244"/>
            <a:ext cx="11670632" cy="4737739"/>
          </a:xfrm>
          <a:prstGeom prst="rect">
            <a:avLst/>
          </a:prstGeom>
        </p:spPr>
        <p:txBody>
          <a:bodyPr lIns="0" tIns="0" rIns="0" bIns="0">
            <a:normAutofit/>
          </a:bodyPr>
          <a:lstStyle>
            <a:lvl1pPr marL="228594" indent="-228594" algn="l" defTabSz="914377" rtl="0" eaLnBrk="1" latinLnBrk="0" hangingPunct="1">
              <a:lnSpc>
                <a:spcPct val="100000"/>
              </a:lnSpc>
              <a:spcBef>
                <a:spcPts val="1000"/>
              </a:spcBef>
              <a:spcAft>
                <a:spcPts val="1000"/>
              </a:spcAft>
              <a:buClr>
                <a:schemeClr val="tx2">
                  <a:lumMod val="50000"/>
                </a:schemeClr>
              </a:buClr>
              <a:buFont typeface="Arial" panose="020B0604020202020204" pitchFamily="34" charset="0"/>
              <a:buChar char="•"/>
              <a:tabLst/>
              <a:defRPr lang="en-US" sz="4400" kern="1200" dirty="0">
                <a:solidFill>
                  <a:srgbClr val="000000"/>
                </a:solidFill>
                <a:latin typeface="+mn-lt"/>
                <a:ea typeface="Open Sans" panose="020B0606030504020204" pitchFamily="34" charset="0"/>
                <a:cs typeface="Open Sans" panose="020B0606030504020204" pitchFamily="34" charset="0"/>
              </a:defRPr>
            </a:lvl1pPr>
            <a:lvl2pPr algn="l" defTabSz="914377" rtl="0" eaLnBrk="1" latinLnBrk="0" hangingPunct="1">
              <a:lnSpc>
                <a:spcPct val="100000"/>
              </a:lnSpc>
              <a:spcBef>
                <a:spcPts val="1000"/>
              </a:spcBef>
              <a:spcAft>
                <a:spcPts val="1000"/>
              </a:spcAft>
              <a:buClr>
                <a:schemeClr val="tx2">
                  <a:lumMod val="50000"/>
                </a:schemeClr>
              </a:buClr>
              <a:buFont typeface="Arial" panose="020B0604020202020204" pitchFamily="34" charset="0"/>
              <a:buChar char="•"/>
              <a:tabLst/>
              <a:defRPr lang="en-US" sz="4400" kern="1200" dirty="0">
                <a:solidFill>
                  <a:srgbClr val="000000"/>
                </a:solidFill>
                <a:latin typeface="+mn-lt"/>
                <a:ea typeface="Open Sans" panose="020B0606030504020204" pitchFamily="34" charset="0"/>
                <a:cs typeface="Open Sans" panose="020B0606030504020204" pitchFamily="34" charset="0"/>
              </a:defRPr>
            </a:lvl2pPr>
            <a:lvl3pPr algn="l" defTabSz="914377" rtl="0" eaLnBrk="1" latinLnBrk="0" hangingPunct="1">
              <a:lnSpc>
                <a:spcPct val="100000"/>
              </a:lnSpc>
              <a:spcBef>
                <a:spcPts val="1000"/>
              </a:spcBef>
              <a:spcAft>
                <a:spcPts val="1000"/>
              </a:spcAft>
              <a:buClr>
                <a:schemeClr val="tx2">
                  <a:lumMod val="50000"/>
                </a:schemeClr>
              </a:buClr>
              <a:buFont typeface="Arial" panose="020B0604020202020204" pitchFamily="34" charset="0"/>
              <a:buChar char="•"/>
              <a:tabLst/>
              <a:defRPr lang="en-US" sz="4400" kern="1200" dirty="0">
                <a:solidFill>
                  <a:srgbClr val="000000"/>
                </a:solidFill>
                <a:latin typeface="+mn-lt"/>
                <a:ea typeface="Open Sans" panose="020B0606030504020204" pitchFamily="34" charset="0"/>
                <a:cs typeface="Open Sans" panose="020B0606030504020204" pitchFamily="34" charset="0"/>
              </a:defRPr>
            </a:lvl3pPr>
            <a:lvl4pPr algn="l" defTabSz="914377" rtl="0" eaLnBrk="1" latinLnBrk="0" hangingPunct="1">
              <a:lnSpc>
                <a:spcPct val="100000"/>
              </a:lnSpc>
              <a:spcBef>
                <a:spcPts val="1000"/>
              </a:spcBef>
              <a:spcAft>
                <a:spcPts val="1000"/>
              </a:spcAft>
              <a:buClr>
                <a:schemeClr val="tx2">
                  <a:lumMod val="50000"/>
                </a:schemeClr>
              </a:buClr>
              <a:buFont typeface="Arial" panose="020B0604020202020204" pitchFamily="34" charset="0"/>
              <a:buChar char="•"/>
              <a:tabLst/>
              <a:defRPr lang="en-US" sz="4400" kern="1200" dirty="0">
                <a:solidFill>
                  <a:srgbClr val="000000"/>
                </a:solidFill>
                <a:latin typeface="+mn-lt"/>
                <a:ea typeface="Open Sans" panose="020B0606030504020204" pitchFamily="34" charset="0"/>
                <a:cs typeface="Open Sans" panose="020B0606030504020204" pitchFamily="34" charset="0"/>
              </a:defRPr>
            </a:lvl4pPr>
            <a:lvl5pPr algn="l" defTabSz="914377" rtl="0" eaLnBrk="1" latinLnBrk="0" hangingPunct="1">
              <a:lnSpc>
                <a:spcPct val="100000"/>
              </a:lnSpc>
              <a:spcBef>
                <a:spcPts val="1000"/>
              </a:spcBef>
              <a:spcAft>
                <a:spcPts val="1000"/>
              </a:spcAft>
              <a:buClr>
                <a:schemeClr val="tx2">
                  <a:lumMod val="50000"/>
                </a:schemeClr>
              </a:buClr>
              <a:buFont typeface="Arial" panose="020B0604020202020204" pitchFamily="34" charset="0"/>
              <a:buChar char="•"/>
              <a:tabLst/>
              <a:defRPr lang="en-US" sz="4400" kern="1200" dirty="0">
                <a:solidFill>
                  <a:srgbClr val="000000"/>
                </a:solidFill>
                <a:latin typeface="+mn-lt"/>
                <a:ea typeface="Open Sans" panose="020B0606030504020204" pitchFamily="34" charset="0"/>
                <a:cs typeface="Open Sans" panose="020B0606030504020204" pitchFamily="34" charset="0"/>
              </a:defRPr>
            </a:lvl5pPr>
          </a:lstStyle>
          <a:p>
            <a:pPr marL="574675" lvl="0" indent="-574675">
              <a:lnSpc>
                <a:spcPct val="100000"/>
              </a:lnSpc>
              <a:spcAft>
                <a:spcPts val="1000"/>
              </a:spcAft>
              <a:buClr>
                <a:schemeClr val="tx2">
                  <a:lumMod val="50000"/>
                </a:schemeClr>
              </a:buClr>
              <a:tabLst/>
            </a:pPr>
            <a:r>
              <a:rPr lang="en-US"/>
              <a:t>Click to edit Master text styles</a:t>
            </a:r>
          </a:p>
          <a:p>
            <a:pPr marL="574675" lvl="1" indent="-574675">
              <a:lnSpc>
                <a:spcPct val="100000"/>
              </a:lnSpc>
              <a:spcAft>
                <a:spcPts val="1000"/>
              </a:spcAft>
              <a:buClr>
                <a:schemeClr val="tx2">
                  <a:lumMod val="50000"/>
                </a:schemeClr>
              </a:buClr>
              <a:tabLst/>
            </a:pPr>
            <a:r>
              <a:rPr lang="en-US"/>
              <a:t>Second level</a:t>
            </a:r>
          </a:p>
          <a:p>
            <a:pPr marL="574675" lvl="2" indent="-574675">
              <a:lnSpc>
                <a:spcPct val="100000"/>
              </a:lnSpc>
              <a:spcAft>
                <a:spcPts val="1000"/>
              </a:spcAft>
              <a:buClr>
                <a:schemeClr val="tx2">
                  <a:lumMod val="50000"/>
                </a:schemeClr>
              </a:buClr>
              <a:tabLst/>
            </a:pPr>
            <a:r>
              <a:rPr lang="en-US"/>
              <a:t>Third level</a:t>
            </a:r>
          </a:p>
          <a:p>
            <a:pPr marL="574675" lvl="3" indent="-574675">
              <a:lnSpc>
                <a:spcPct val="100000"/>
              </a:lnSpc>
              <a:spcAft>
                <a:spcPts val="1000"/>
              </a:spcAft>
              <a:buClr>
                <a:schemeClr val="tx2">
                  <a:lumMod val="50000"/>
                </a:schemeClr>
              </a:buClr>
              <a:tabLst/>
            </a:pPr>
            <a:r>
              <a:rPr lang="en-US"/>
              <a:t>Fourth level</a:t>
            </a:r>
          </a:p>
          <a:p>
            <a:pPr marL="574675" lvl="4" indent="-574675">
              <a:lnSpc>
                <a:spcPct val="100000"/>
              </a:lnSpc>
              <a:spcAft>
                <a:spcPts val="1000"/>
              </a:spcAft>
              <a:buClr>
                <a:schemeClr val="tx2">
                  <a:lumMod val="50000"/>
                </a:schemeClr>
              </a:buClr>
              <a:tabLst/>
            </a:pPr>
            <a:r>
              <a:rPr lang="en-US"/>
              <a:t>Fifth level</a:t>
            </a:r>
            <a:endParaRPr lang="en-US" dirty="0"/>
          </a:p>
        </p:txBody>
      </p:sp>
    </p:spTree>
    <p:extLst>
      <p:ext uri="{BB962C8B-B14F-4D97-AF65-F5344CB8AC3E}">
        <p14:creationId xmlns:p14="http://schemas.microsoft.com/office/powerpoint/2010/main" val="17800592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3" name="Footer Placeholder 3">
            <a:extLst>
              <a:ext uri="{FF2B5EF4-FFF2-40B4-BE49-F238E27FC236}">
                <a16:creationId xmlns:a16="http://schemas.microsoft.com/office/drawing/2014/main" id="{E8F9323F-C6AD-468B-8C19-16BD19FCA307}"/>
              </a:ext>
            </a:extLst>
          </p:cNvPr>
          <p:cNvSpPr>
            <a:spLocks noGrp="1"/>
          </p:cNvSpPr>
          <p:nvPr>
            <p:ph type="ftr" sz="quarter" idx="10"/>
          </p:nvPr>
        </p:nvSpPr>
        <p:spPr>
          <a:xfrm>
            <a:off x="1601796" y="6565271"/>
            <a:ext cx="2779704" cy="292729"/>
          </a:xfrm>
          <a:prstGeom prst="rect">
            <a:avLst/>
          </a:prstGeom>
        </p:spPr>
        <p:txBody>
          <a:bodyPr/>
          <a:lstStyle>
            <a:lvl1pPr>
              <a:defRPr sz="1200">
                <a:solidFill>
                  <a:schemeClr val="bg1">
                    <a:lumMod val="85000"/>
                  </a:schemeClr>
                </a:solidFill>
              </a:defRPr>
            </a:lvl1pPr>
          </a:lstStyle>
          <a:p>
            <a:r>
              <a:rPr lang="en-US" dirty="0"/>
              <a:t>Copyright © 2021, K2 Enterprises, LLC</a:t>
            </a:r>
          </a:p>
        </p:txBody>
      </p:sp>
    </p:spTree>
    <p:extLst>
      <p:ext uri="{BB962C8B-B14F-4D97-AF65-F5344CB8AC3E}">
        <p14:creationId xmlns:p14="http://schemas.microsoft.com/office/powerpoint/2010/main" val="101922192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A12D6-B50B-4582-8427-21424D2978F4}"/>
              </a:ext>
            </a:extLst>
          </p:cNvPr>
          <p:cNvSpPr>
            <a:spLocks noGrp="1"/>
          </p:cNvSpPr>
          <p:nvPr>
            <p:ph type="title" hasCustomPrompt="1"/>
          </p:nvPr>
        </p:nvSpPr>
        <p:spPr>
          <a:xfrm>
            <a:off x="609599" y="138883"/>
            <a:ext cx="9088583" cy="1048894"/>
          </a:xfrm>
          <a:prstGeom prst="rect">
            <a:avLst/>
          </a:prstGeom>
          <a:effectLst/>
        </p:spPr>
        <p:txBody>
          <a:bodyPr anchor="ctr"/>
          <a:lstStyle>
            <a:lvl1pPr algn="l">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4" name="Content Placeholder 2">
            <a:extLst>
              <a:ext uri="{FF2B5EF4-FFF2-40B4-BE49-F238E27FC236}">
                <a16:creationId xmlns:a16="http://schemas.microsoft.com/office/drawing/2014/main" id="{96443857-C3AA-4F47-8E1D-EA9EC0695AFB}"/>
              </a:ext>
            </a:extLst>
          </p:cNvPr>
          <p:cNvSpPr>
            <a:spLocks noGrp="1"/>
          </p:cNvSpPr>
          <p:nvPr>
            <p:ph idx="1"/>
          </p:nvPr>
        </p:nvSpPr>
        <p:spPr>
          <a:xfrm>
            <a:off x="609599" y="1492898"/>
            <a:ext cx="10871200" cy="4588533"/>
          </a:xfrm>
          <a:prstGeom prst="rect">
            <a:avLst/>
          </a:prstGeom>
        </p:spPr>
        <p:txBody>
          <a:bodyPr lIns="0" tIns="0" rIns="0" bIns="0">
            <a:normAutofit/>
          </a:bodyPr>
          <a:lstStyle>
            <a:lvl1pPr>
              <a:defRPr lang="en-US" sz="3200" smtClean="0">
                <a:solidFill>
                  <a:srgbClr val="000000"/>
                </a:solidFill>
                <a:ea typeface="Open Sans" panose="020B0606030504020204" pitchFamily="34" charset="0"/>
                <a:cs typeface="Open Sans" panose="020B0606030504020204" pitchFamily="34" charset="0"/>
              </a:defRPr>
            </a:lvl1pPr>
            <a:lvl2pPr>
              <a:defRPr lang="en-US" sz="2800" smtClean="0">
                <a:solidFill>
                  <a:srgbClr val="000000"/>
                </a:solidFill>
                <a:ea typeface="Open Sans" panose="020B0606030504020204" pitchFamily="34" charset="0"/>
                <a:cs typeface="Open Sans" panose="020B0606030504020204" pitchFamily="34" charset="0"/>
              </a:defRPr>
            </a:lvl2pPr>
            <a:lvl3pPr>
              <a:defRPr lang="en-US" sz="240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8669042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with Subtitle">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849FE11-50E9-43D5-9040-5E1D9C0569F8}"/>
              </a:ext>
            </a:extLst>
          </p:cNvPr>
          <p:cNvSpPr>
            <a:spLocks noGrp="1"/>
          </p:cNvSpPr>
          <p:nvPr>
            <p:ph type="title" hasCustomPrompt="1"/>
          </p:nvPr>
        </p:nvSpPr>
        <p:spPr>
          <a:xfrm>
            <a:off x="609600" y="91749"/>
            <a:ext cx="9089136" cy="841505"/>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Title </a:t>
            </a:r>
          </a:p>
        </p:txBody>
      </p:sp>
      <p:sp>
        <p:nvSpPr>
          <p:cNvPr id="5" name="Content Placeholder 2">
            <a:extLst>
              <a:ext uri="{FF2B5EF4-FFF2-40B4-BE49-F238E27FC236}">
                <a16:creationId xmlns:a16="http://schemas.microsoft.com/office/drawing/2014/main" id="{4ED175DD-5C89-411F-94AB-C98C8310A7DF}"/>
              </a:ext>
            </a:extLst>
          </p:cNvPr>
          <p:cNvSpPr>
            <a:spLocks noGrp="1"/>
          </p:cNvSpPr>
          <p:nvPr>
            <p:ph idx="1"/>
          </p:nvPr>
        </p:nvSpPr>
        <p:spPr>
          <a:xfrm>
            <a:off x="609600" y="1623527"/>
            <a:ext cx="10972800" cy="4513322"/>
          </a:xfrm>
          <a:prstGeom prst="rect">
            <a:avLst/>
          </a:prstGeom>
        </p:spPr>
        <p:txBody>
          <a:bodyPr lIns="0" tIns="0" rIns="0" bIns="0">
            <a:normAutofit/>
          </a:bodyPr>
          <a:lstStyle>
            <a:lvl1pPr marL="228606" indent="-228594" algn="l" defTabSz="914377" rtl="0" eaLnBrk="1" latinLnBrk="0" hangingPunct="1">
              <a:lnSpc>
                <a:spcPct val="90000"/>
              </a:lnSpc>
              <a:buFont typeface="Arial" panose="020B0604020202020204" pitchFamily="34" charset="0"/>
              <a:buChar char="•"/>
              <a:defRPr lang="en-US" sz="3200" kern="1200" dirty="0" smtClean="0">
                <a:solidFill>
                  <a:srgbClr val="000000"/>
                </a:solidFill>
                <a:latin typeface="+mn-lt"/>
                <a:ea typeface="Open Sans" panose="020B0606030504020204" pitchFamily="34" charset="0"/>
                <a:cs typeface="Open Sans" panose="020B0606030504020204" pitchFamily="34" charset="0"/>
              </a:defRPr>
            </a:lvl1pPr>
            <a:lvl2pPr marL="685795" indent="-228594" algn="l" defTabSz="914377" rtl="0" eaLnBrk="1" latinLnBrk="0" hangingPunct="1">
              <a:lnSpc>
                <a:spcPct val="90000"/>
              </a:lnSpc>
              <a:buFont typeface="Arial" panose="020B0604020202020204" pitchFamily="34" charset="0"/>
              <a:buChar char="•"/>
              <a:defRPr lang="en-US" sz="3200" kern="1200" dirty="0" smtClean="0">
                <a:solidFill>
                  <a:srgbClr val="000000"/>
                </a:solidFill>
                <a:latin typeface="+mn-lt"/>
                <a:ea typeface="Open Sans" panose="020B0606030504020204" pitchFamily="34" charset="0"/>
                <a:cs typeface="Open Sans" panose="020B0606030504020204" pitchFamily="34" charset="0"/>
              </a:defRPr>
            </a:lvl2pPr>
            <a:lvl3pPr marL="1028683" indent="-228594" algn="l" defTabSz="914377" rtl="0" eaLnBrk="1" latinLnBrk="0" hangingPunct="1">
              <a:lnSpc>
                <a:spcPct val="90000"/>
              </a:lnSpc>
              <a:buFont typeface="Arial" panose="020B0604020202020204" pitchFamily="34" charset="0"/>
              <a:buChar char="•"/>
              <a:defRPr lang="en-US" sz="3200" kern="1200" dirty="0" smtClean="0">
                <a:solidFill>
                  <a:srgbClr val="000000"/>
                </a:solidFill>
                <a:latin typeface="+mn-lt"/>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
        <p:nvSpPr>
          <p:cNvPr id="6" name="Text Placeholder 7">
            <a:extLst>
              <a:ext uri="{FF2B5EF4-FFF2-40B4-BE49-F238E27FC236}">
                <a16:creationId xmlns:a16="http://schemas.microsoft.com/office/drawing/2014/main" id="{09A291B6-BAFB-4030-9C7E-21D6237DA397}"/>
              </a:ext>
            </a:extLst>
          </p:cNvPr>
          <p:cNvSpPr>
            <a:spLocks noGrp="1"/>
          </p:cNvSpPr>
          <p:nvPr>
            <p:ph type="body" sz="quarter" idx="11" hasCustomPrompt="1"/>
          </p:nvPr>
        </p:nvSpPr>
        <p:spPr>
          <a:xfrm>
            <a:off x="609600" y="1027286"/>
            <a:ext cx="9089136" cy="493712"/>
          </a:xfrm>
          <a:prstGeom prst="rect">
            <a:avLst/>
          </a:prstGeom>
        </p:spPr>
        <p:txBody>
          <a:bodyPr/>
          <a:lstStyle>
            <a:lvl1pPr marL="0" indent="0">
              <a:buNone/>
              <a:defRPr lang="en-US" sz="4000" b="0" i="1" dirty="0">
                <a:solidFill>
                  <a:schemeClr val="accent6">
                    <a:lumMod val="75000"/>
                  </a:schemeClr>
                </a:solidFill>
                <a:effectLst/>
                <a:ea typeface="Open Sans SemiBold" panose="020B0706030804020204" pitchFamily="34" charset="0"/>
                <a:cs typeface="Open Sans SemiBold" panose="020B0706030804020204" pitchFamily="34" charset="0"/>
              </a:defRPr>
            </a:lvl1pPr>
          </a:lstStyle>
          <a:p>
            <a:pPr marL="228594" lvl="0" indent="-228594" algn="ctr"/>
            <a:r>
              <a:rPr lang="en-US" dirty="0"/>
              <a:t>Click to edit Subtitle</a:t>
            </a:r>
          </a:p>
        </p:txBody>
      </p:sp>
    </p:spTree>
    <p:extLst>
      <p:ext uri="{BB962C8B-B14F-4D97-AF65-F5344CB8AC3E}">
        <p14:creationId xmlns:p14="http://schemas.microsoft.com/office/powerpoint/2010/main" val="219616257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6355B-6552-4C26-912D-6CF87CB9B7FA}"/>
              </a:ext>
            </a:extLst>
          </p:cNvPr>
          <p:cNvSpPr>
            <a:spLocks noGrp="1"/>
          </p:cNvSpPr>
          <p:nvPr>
            <p:ph type="title" hasCustomPrompt="1"/>
          </p:nvPr>
        </p:nvSpPr>
        <p:spPr>
          <a:xfrm>
            <a:off x="609601" y="106025"/>
            <a:ext cx="9134764" cy="1034810"/>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3" name="Content Placeholder 2">
            <a:extLst>
              <a:ext uri="{FF2B5EF4-FFF2-40B4-BE49-F238E27FC236}">
                <a16:creationId xmlns:a16="http://schemas.microsoft.com/office/drawing/2014/main" id="{00EA5C4A-973B-411C-805A-70C71A406E0B}"/>
              </a:ext>
            </a:extLst>
          </p:cNvPr>
          <p:cNvSpPr>
            <a:spLocks noGrp="1"/>
          </p:cNvSpPr>
          <p:nvPr>
            <p:ph sz="half" idx="1"/>
          </p:nvPr>
        </p:nvSpPr>
        <p:spPr>
          <a:xfrm>
            <a:off x="616534" y="1614196"/>
            <a:ext cx="5166360" cy="4465762"/>
          </a:xfrm>
          <a:prstGeom prst="rect">
            <a:avLst/>
          </a:prstGeom>
        </p:spPr>
        <p:txBody>
          <a:bodyPr lIns="0" tIns="0" rIns="0" bIns="0">
            <a:normAutofit/>
          </a:bodyPr>
          <a:lstStyle>
            <a:lvl1pPr>
              <a:defRPr lang="en-US" sz="3200" dirty="0" smtClean="0">
                <a:solidFill>
                  <a:srgbClr val="000000"/>
                </a:solidFill>
                <a:ea typeface="Open Sans" panose="020B0606030504020204" pitchFamily="34" charset="0"/>
                <a:cs typeface="Open Sans" panose="020B0606030504020204" pitchFamily="34" charset="0"/>
              </a:defRPr>
            </a:lvl1pPr>
            <a:lvl2pPr>
              <a:defRPr lang="en-US" sz="2800" dirty="0" smtClean="0">
                <a:solidFill>
                  <a:srgbClr val="000000"/>
                </a:solidFill>
                <a:ea typeface="Open Sans" panose="020B0606030504020204" pitchFamily="34" charset="0"/>
                <a:cs typeface="Open Sans" panose="020B0606030504020204" pitchFamily="34" charset="0"/>
              </a:defRPr>
            </a:lvl2pPr>
            <a:lvl3pPr>
              <a:defRPr lang="en-US" sz="2400" dirty="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CB6B8AAD-9CFA-48C2-B842-0EB526288B47}"/>
              </a:ext>
            </a:extLst>
          </p:cNvPr>
          <p:cNvSpPr>
            <a:spLocks noGrp="1"/>
          </p:cNvSpPr>
          <p:nvPr>
            <p:ph sz="half" idx="2"/>
          </p:nvPr>
        </p:nvSpPr>
        <p:spPr>
          <a:xfrm>
            <a:off x="6405419" y="1614196"/>
            <a:ext cx="5170046" cy="4465762"/>
          </a:xfrm>
          <a:prstGeom prst="rect">
            <a:avLst/>
          </a:prstGeom>
        </p:spPr>
        <p:txBody>
          <a:bodyPr lIns="0" tIns="0" rIns="0" bIns="0">
            <a:normAutofit/>
          </a:bodyPr>
          <a:lstStyle>
            <a:lvl1pPr>
              <a:defRPr lang="en-US" sz="3200" dirty="0" smtClean="0">
                <a:solidFill>
                  <a:srgbClr val="000000"/>
                </a:solidFill>
                <a:ea typeface="Open Sans" panose="020B0606030504020204" pitchFamily="34" charset="0"/>
                <a:cs typeface="Open Sans" panose="020B0606030504020204" pitchFamily="34" charset="0"/>
              </a:defRPr>
            </a:lvl1pPr>
            <a:lvl2pPr>
              <a:defRPr lang="en-US" sz="2800" dirty="0" smtClean="0">
                <a:solidFill>
                  <a:srgbClr val="000000"/>
                </a:solidFill>
                <a:ea typeface="Open Sans" panose="020B0606030504020204" pitchFamily="34" charset="0"/>
                <a:cs typeface="Open Sans" panose="020B0606030504020204" pitchFamily="34" charset="0"/>
              </a:defRPr>
            </a:lvl2pPr>
            <a:lvl3pPr>
              <a:defRPr lang="en-US" sz="2400" dirty="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6474238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3%/67% Layou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5AABE79-47E1-405C-8FC4-AAC5CD5A8BDC}"/>
              </a:ext>
            </a:extLst>
          </p:cNvPr>
          <p:cNvSpPr>
            <a:spLocks noGrp="1"/>
          </p:cNvSpPr>
          <p:nvPr>
            <p:ph sz="half" idx="1"/>
          </p:nvPr>
        </p:nvSpPr>
        <p:spPr>
          <a:xfrm>
            <a:off x="609600" y="1329180"/>
            <a:ext cx="4405745" cy="4750778"/>
          </a:xfrm>
          <a:prstGeom prst="rect">
            <a:avLst/>
          </a:prstGeom>
        </p:spPr>
        <p:txBody>
          <a:bodyPr lIns="0" tIns="0" rIns="0" bIns="0">
            <a:normAutofit/>
          </a:bodyPr>
          <a:lstStyle>
            <a:lvl1pPr>
              <a:defRPr lang="en-US" sz="3200" dirty="0" smtClean="0">
                <a:solidFill>
                  <a:srgbClr val="000000"/>
                </a:solidFill>
                <a:ea typeface="Open Sans" panose="020B0606030504020204" pitchFamily="34" charset="0"/>
                <a:cs typeface="Open Sans" panose="020B0606030504020204" pitchFamily="34" charset="0"/>
              </a:defRPr>
            </a:lvl1pPr>
            <a:lvl2pPr>
              <a:defRPr lang="en-US" sz="2800" dirty="0" smtClean="0">
                <a:solidFill>
                  <a:srgbClr val="000000"/>
                </a:solidFill>
                <a:ea typeface="Open Sans" panose="020B0606030504020204" pitchFamily="34" charset="0"/>
                <a:cs typeface="Open Sans" panose="020B0606030504020204" pitchFamily="34" charset="0"/>
              </a:defRPr>
            </a:lvl2pPr>
            <a:lvl3pPr>
              <a:defRPr lang="en-US" sz="2400" dirty="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7D7703A-20EE-4CB1-B353-E3DC6FF3EAC5}"/>
              </a:ext>
            </a:extLst>
          </p:cNvPr>
          <p:cNvSpPr>
            <a:spLocks noGrp="1"/>
          </p:cNvSpPr>
          <p:nvPr>
            <p:ph sz="half" idx="2"/>
          </p:nvPr>
        </p:nvSpPr>
        <p:spPr>
          <a:xfrm>
            <a:off x="5080001" y="1329180"/>
            <a:ext cx="6502400" cy="4750778"/>
          </a:xfrm>
          <a:prstGeom prst="rect">
            <a:avLst/>
          </a:prstGeom>
        </p:spPr>
        <p:txBody>
          <a:bodyPr lIns="0" tIns="0" rIns="0" bIns="0">
            <a:normAutofit/>
          </a:bodyPr>
          <a:lstStyle>
            <a:lvl1pPr>
              <a:defRPr lang="en-US" sz="3200" smtClean="0">
                <a:solidFill>
                  <a:srgbClr val="000000"/>
                </a:solidFill>
                <a:ea typeface="Open Sans" panose="020B0606030504020204" pitchFamily="34" charset="0"/>
                <a:cs typeface="Open Sans" panose="020B0606030504020204" pitchFamily="34" charset="0"/>
              </a:defRPr>
            </a:lvl1pPr>
            <a:lvl2pPr>
              <a:defRPr lang="en-US" sz="2800" smtClean="0">
                <a:solidFill>
                  <a:srgbClr val="000000"/>
                </a:solidFill>
                <a:ea typeface="Open Sans" panose="020B0606030504020204" pitchFamily="34" charset="0"/>
                <a:cs typeface="Open Sans" panose="020B0606030504020204" pitchFamily="34" charset="0"/>
              </a:defRPr>
            </a:lvl2pPr>
            <a:lvl3pPr>
              <a:defRPr lang="en-US" sz="240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27464311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67%/33%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BBA19-8111-4063-A39E-D8E787494847}"/>
              </a:ext>
            </a:extLst>
          </p:cNvPr>
          <p:cNvSpPr>
            <a:spLocks noGrp="1"/>
          </p:cNvSpPr>
          <p:nvPr>
            <p:ph type="title" hasCustomPrompt="1"/>
          </p:nvPr>
        </p:nvSpPr>
        <p:spPr>
          <a:xfrm>
            <a:off x="618836" y="148309"/>
            <a:ext cx="9107056" cy="1001762"/>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3" name="Content Placeholder 2">
            <a:extLst>
              <a:ext uri="{FF2B5EF4-FFF2-40B4-BE49-F238E27FC236}">
                <a16:creationId xmlns:a16="http://schemas.microsoft.com/office/drawing/2014/main" id="{57956058-ECA5-4B2C-8493-7822BA93253C}"/>
              </a:ext>
            </a:extLst>
          </p:cNvPr>
          <p:cNvSpPr>
            <a:spLocks noGrp="1"/>
          </p:cNvSpPr>
          <p:nvPr>
            <p:ph sz="half" idx="1"/>
          </p:nvPr>
        </p:nvSpPr>
        <p:spPr>
          <a:xfrm>
            <a:off x="618836" y="1357746"/>
            <a:ext cx="6431967" cy="4816812"/>
          </a:xfrm>
          <a:prstGeom prst="rect">
            <a:avLst/>
          </a:prstGeom>
        </p:spPr>
        <p:txBody>
          <a:bodyPr lIns="0" tIns="0" rIns="0" bIns="0">
            <a:normAutofit/>
          </a:bodyPr>
          <a:lstStyle>
            <a:lvl1pPr>
              <a:defRPr lang="en-US" sz="3200" smtClean="0">
                <a:solidFill>
                  <a:srgbClr val="000000"/>
                </a:solidFill>
                <a:ea typeface="Open Sans" panose="020B0606030504020204" pitchFamily="34" charset="0"/>
                <a:cs typeface="Open Sans" panose="020B0606030504020204" pitchFamily="34" charset="0"/>
              </a:defRPr>
            </a:lvl1pPr>
            <a:lvl2pPr>
              <a:defRPr lang="en-US" sz="2800" smtClean="0">
                <a:solidFill>
                  <a:srgbClr val="000000"/>
                </a:solidFill>
                <a:ea typeface="Open Sans" panose="020B0606030504020204" pitchFamily="34" charset="0"/>
                <a:cs typeface="Open Sans" panose="020B0606030504020204" pitchFamily="34" charset="0"/>
              </a:defRPr>
            </a:lvl2pPr>
            <a:lvl3pPr>
              <a:defRPr lang="en-US" sz="240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36B90866-1C86-4F7C-9E16-18E92F65F57D}"/>
              </a:ext>
            </a:extLst>
          </p:cNvPr>
          <p:cNvSpPr>
            <a:spLocks noGrp="1"/>
          </p:cNvSpPr>
          <p:nvPr>
            <p:ph sz="half" idx="2"/>
          </p:nvPr>
        </p:nvSpPr>
        <p:spPr>
          <a:xfrm>
            <a:off x="7220163" y="1357746"/>
            <a:ext cx="4353001" cy="4816812"/>
          </a:xfrm>
          <a:prstGeom prst="rect">
            <a:avLst/>
          </a:prstGeom>
        </p:spPr>
        <p:txBody>
          <a:bodyPr lIns="0" tIns="0" rIns="0" bIns="0">
            <a:normAutofit/>
          </a:bodyPr>
          <a:lstStyle>
            <a:lvl1pPr>
              <a:defRPr lang="en-US" sz="3200" smtClean="0">
                <a:solidFill>
                  <a:srgbClr val="000000"/>
                </a:solidFill>
                <a:ea typeface="Open Sans" panose="020B0606030504020204" pitchFamily="34" charset="0"/>
                <a:cs typeface="Open Sans" panose="020B0606030504020204" pitchFamily="34" charset="0"/>
              </a:defRPr>
            </a:lvl1pPr>
            <a:lvl2pPr>
              <a:defRPr lang="en-US" sz="2800" smtClean="0">
                <a:solidFill>
                  <a:srgbClr val="000000"/>
                </a:solidFill>
                <a:ea typeface="Open Sans" panose="020B0606030504020204" pitchFamily="34" charset="0"/>
                <a:cs typeface="Open Sans" panose="020B0606030504020204" pitchFamily="34" charset="0"/>
              </a:defRPr>
            </a:lvl2pPr>
            <a:lvl3pPr>
              <a:defRPr lang="en-US" sz="240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3384416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75%/25%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E97D3-3CC2-4EA4-A616-3D711DC8AD48}"/>
              </a:ext>
            </a:extLst>
          </p:cNvPr>
          <p:cNvSpPr>
            <a:spLocks noGrp="1"/>
          </p:cNvSpPr>
          <p:nvPr>
            <p:ph type="title" hasCustomPrompt="1"/>
          </p:nvPr>
        </p:nvSpPr>
        <p:spPr>
          <a:xfrm>
            <a:off x="609600" y="176590"/>
            <a:ext cx="9144000" cy="964054"/>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3" name="Content Placeholder 2">
            <a:extLst>
              <a:ext uri="{FF2B5EF4-FFF2-40B4-BE49-F238E27FC236}">
                <a16:creationId xmlns:a16="http://schemas.microsoft.com/office/drawing/2014/main" id="{DBE62F82-E3C8-4AE3-AF03-DCAC0F806270}"/>
              </a:ext>
            </a:extLst>
          </p:cNvPr>
          <p:cNvSpPr>
            <a:spLocks noGrp="1"/>
          </p:cNvSpPr>
          <p:nvPr>
            <p:ph sz="half" idx="1"/>
          </p:nvPr>
        </p:nvSpPr>
        <p:spPr>
          <a:xfrm>
            <a:off x="609600" y="1335507"/>
            <a:ext cx="7786256" cy="4782490"/>
          </a:xfrm>
          <a:prstGeom prst="rect">
            <a:avLst/>
          </a:prstGeom>
        </p:spPr>
        <p:txBody>
          <a:bodyPr lIns="0" tIns="0" rIns="0" bIns="0">
            <a:normAutofit/>
          </a:bodyPr>
          <a:lstStyle>
            <a:lvl1pPr>
              <a:defRPr lang="en-US" sz="3200" smtClean="0">
                <a:solidFill>
                  <a:srgbClr val="000000"/>
                </a:solidFill>
                <a:ea typeface="Open Sans" panose="020B0606030504020204" pitchFamily="34" charset="0"/>
                <a:cs typeface="Open Sans" panose="020B0606030504020204" pitchFamily="34" charset="0"/>
              </a:defRPr>
            </a:lvl1pPr>
            <a:lvl2pPr>
              <a:defRPr lang="en-US" sz="2800" smtClean="0">
                <a:solidFill>
                  <a:srgbClr val="000000"/>
                </a:solidFill>
                <a:ea typeface="Open Sans" panose="020B0606030504020204" pitchFamily="34" charset="0"/>
                <a:cs typeface="Open Sans" panose="020B0606030504020204" pitchFamily="34" charset="0"/>
              </a:defRPr>
            </a:lvl2pPr>
            <a:lvl3pPr>
              <a:defRPr lang="en-US" sz="240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AB334332-77BD-45FD-9887-E73B0F1D82B9}"/>
              </a:ext>
            </a:extLst>
          </p:cNvPr>
          <p:cNvSpPr>
            <a:spLocks noGrp="1"/>
          </p:cNvSpPr>
          <p:nvPr>
            <p:ph sz="half" idx="2"/>
          </p:nvPr>
        </p:nvSpPr>
        <p:spPr>
          <a:xfrm>
            <a:off x="8478982" y="1317034"/>
            <a:ext cx="3103419" cy="4782490"/>
          </a:xfrm>
          <a:prstGeom prst="rect">
            <a:avLst/>
          </a:prstGeom>
        </p:spPr>
        <p:txBody>
          <a:bodyPr lIns="0" tIns="0" rIns="0" bIns="0">
            <a:normAutofit/>
          </a:bodyPr>
          <a:lstStyle>
            <a:lvl1pPr>
              <a:defRPr lang="en-US" sz="3200" smtClean="0">
                <a:solidFill>
                  <a:srgbClr val="000000"/>
                </a:solidFill>
                <a:ea typeface="Open Sans" panose="020B0606030504020204" pitchFamily="34" charset="0"/>
                <a:cs typeface="Open Sans" panose="020B0606030504020204" pitchFamily="34" charset="0"/>
              </a:defRPr>
            </a:lvl1pPr>
            <a:lvl2pPr>
              <a:defRPr lang="en-US" sz="2800" smtClean="0">
                <a:solidFill>
                  <a:srgbClr val="000000"/>
                </a:solidFill>
                <a:ea typeface="Open Sans" panose="020B0606030504020204" pitchFamily="34" charset="0"/>
                <a:cs typeface="Open Sans" panose="020B0606030504020204" pitchFamily="34" charset="0"/>
              </a:defRPr>
            </a:lvl2pPr>
            <a:lvl3pPr>
              <a:defRPr lang="en-US" sz="240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4154602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5%/75%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AB413-F52D-4875-A3E0-1BF20A920588}"/>
              </a:ext>
            </a:extLst>
          </p:cNvPr>
          <p:cNvSpPr>
            <a:spLocks noGrp="1"/>
          </p:cNvSpPr>
          <p:nvPr>
            <p:ph type="title" hasCustomPrompt="1"/>
          </p:nvPr>
        </p:nvSpPr>
        <p:spPr>
          <a:xfrm>
            <a:off x="588092" y="110602"/>
            <a:ext cx="9165508" cy="1048896"/>
          </a:xfrm>
          <a:prstGeom prst="rect">
            <a:avLst/>
          </a:prstGeom>
          <a:effectLst/>
        </p:spPr>
        <p:txBody>
          <a:bodyPr anchor="ctr"/>
          <a:lstStyle>
            <a:lvl1pPr>
              <a:defRPr lang="en-US" sz="4800" b="0" dirty="0">
                <a:solidFill>
                  <a:srgbClr val="002160"/>
                </a:solidFill>
                <a:effectLst/>
                <a:ea typeface="Open Sans ExtraBold" panose="020B0906030804020204" pitchFamily="34" charset="0"/>
                <a:cs typeface="Open Sans ExtraBold" panose="020B0906030804020204" pitchFamily="34" charset="0"/>
              </a:defRPr>
            </a:lvl1pPr>
          </a:lstStyle>
          <a:p>
            <a:pPr lvl="0" algn="ctr"/>
            <a:r>
              <a:rPr lang="en-US" dirty="0"/>
              <a:t>Click To Edit Master Title Style</a:t>
            </a:r>
          </a:p>
        </p:txBody>
      </p:sp>
      <p:sp>
        <p:nvSpPr>
          <p:cNvPr id="3" name="Content Placeholder 2">
            <a:extLst>
              <a:ext uri="{FF2B5EF4-FFF2-40B4-BE49-F238E27FC236}">
                <a16:creationId xmlns:a16="http://schemas.microsoft.com/office/drawing/2014/main" id="{5730972A-5D34-4BBE-BECC-0CB86F7B1AB8}"/>
              </a:ext>
            </a:extLst>
          </p:cNvPr>
          <p:cNvSpPr>
            <a:spLocks noGrp="1"/>
          </p:cNvSpPr>
          <p:nvPr>
            <p:ph sz="half" idx="1"/>
          </p:nvPr>
        </p:nvSpPr>
        <p:spPr>
          <a:xfrm>
            <a:off x="588092" y="1319943"/>
            <a:ext cx="2672344" cy="4807670"/>
          </a:xfrm>
          <a:prstGeom prst="rect">
            <a:avLst/>
          </a:prstGeom>
        </p:spPr>
        <p:txBody>
          <a:bodyPr lIns="0" tIns="0" rIns="0" bIns="0">
            <a:normAutofit/>
          </a:bodyPr>
          <a:lstStyle>
            <a:lvl1pPr>
              <a:defRPr lang="en-US" sz="3200" smtClean="0">
                <a:solidFill>
                  <a:srgbClr val="000000"/>
                </a:solidFill>
                <a:ea typeface="Open Sans" panose="020B0606030504020204" pitchFamily="34" charset="0"/>
                <a:cs typeface="Open Sans" panose="020B0606030504020204" pitchFamily="34" charset="0"/>
              </a:defRPr>
            </a:lvl1pPr>
            <a:lvl2pPr>
              <a:defRPr lang="en-US" sz="2800" smtClean="0">
                <a:solidFill>
                  <a:srgbClr val="000000"/>
                </a:solidFill>
                <a:ea typeface="Open Sans" panose="020B0606030504020204" pitchFamily="34" charset="0"/>
                <a:cs typeface="Open Sans" panose="020B0606030504020204" pitchFamily="34" charset="0"/>
              </a:defRPr>
            </a:lvl2pPr>
            <a:lvl3pPr>
              <a:defRPr sz="2400"/>
            </a:lvl3pPr>
          </a:lstStyle>
          <a:p>
            <a:pPr lvl="0"/>
            <a:r>
              <a:rPr lang="en-US"/>
              <a:t>Click to edit Master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5A6BE21F-0521-4F3A-8733-A1F1546D5953}"/>
              </a:ext>
            </a:extLst>
          </p:cNvPr>
          <p:cNvSpPr>
            <a:spLocks noGrp="1"/>
          </p:cNvSpPr>
          <p:nvPr>
            <p:ph sz="half" idx="2"/>
          </p:nvPr>
        </p:nvSpPr>
        <p:spPr>
          <a:xfrm>
            <a:off x="3352800" y="1329179"/>
            <a:ext cx="8220364" cy="4807670"/>
          </a:xfrm>
          <a:prstGeom prst="rect">
            <a:avLst/>
          </a:prstGeom>
        </p:spPr>
        <p:txBody>
          <a:bodyPr lIns="0" tIns="0" rIns="0" bIns="0">
            <a:normAutofit/>
          </a:bodyPr>
          <a:lstStyle>
            <a:lvl1pPr>
              <a:defRPr lang="en-US" sz="3200" smtClean="0">
                <a:solidFill>
                  <a:srgbClr val="000000"/>
                </a:solidFill>
                <a:ea typeface="Open Sans" panose="020B0606030504020204" pitchFamily="34" charset="0"/>
                <a:cs typeface="Open Sans" panose="020B0606030504020204" pitchFamily="34" charset="0"/>
              </a:defRPr>
            </a:lvl1pPr>
            <a:lvl2pPr>
              <a:defRPr lang="en-US" sz="2800" smtClean="0">
                <a:solidFill>
                  <a:srgbClr val="000000"/>
                </a:solidFill>
                <a:ea typeface="Open Sans" panose="020B0606030504020204" pitchFamily="34" charset="0"/>
                <a:cs typeface="Open Sans" panose="020B0606030504020204" pitchFamily="34" charset="0"/>
              </a:defRPr>
            </a:lvl2pPr>
            <a:lvl3pPr>
              <a:defRPr lang="en-US" sz="2400" smtClean="0">
                <a:solidFill>
                  <a:srgbClr val="000000"/>
                </a:solidFill>
                <a:ea typeface="Open Sans" panose="020B0606030504020204" pitchFamily="34" charset="0"/>
                <a:cs typeface="Open Sans" panose="020B0606030504020204" pitchFamily="34" charset="0"/>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9022974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0"/>
          <p:cNvSpPr/>
          <p:nvPr/>
        </p:nvSpPr>
        <p:spPr>
          <a:xfrm>
            <a:off x="0" y="6257840"/>
            <a:ext cx="12192000" cy="64239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Medium" panose="020B0603020102020204" pitchFamily="34" charset="0"/>
            </a:endParaRPr>
          </a:p>
        </p:txBody>
      </p:sp>
      <p:sp>
        <p:nvSpPr>
          <p:cNvPr id="6" name="Rectangle: Rounded Corners 5">
            <a:extLst>
              <a:ext uri="{FF2B5EF4-FFF2-40B4-BE49-F238E27FC236}">
                <a16:creationId xmlns:a16="http://schemas.microsoft.com/office/drawing/2014/main" id="{5B6DDA63-7B1F-4871-B4C7-A0FA168336B4}"/>
              </a:ext>
            </a:extLst>
          </p:cNvPr>
          <p:cNvSpPr/>
          <p:nvPr/>
        </p:nvSpPr>
        <p:spPr>
          <a:xfrm>
            <a:off x="10063163" y="-3231"/>
            <a:ext cx="2128837" cy="1205762"/>
          </a:xfrm>
          <a:prstGeom prst="roundRect">
            <a:avLst>
              <a:gd name="adj" fmla="val 0"/>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dirty="0">
              <a:ln>
                <a:noFill/>
              </a:ln>
            </a:endParaRPr>
          </a:p>
        </p:txBody>
      </p:sp>
      <p:sp>
        <p:nvSpPr>
          <p:cNvPr id="12" name="Rectangle 11"/>
          <p:cNvSpPr/>
          <p:nvPr/>
        </p:nvSpPr>
        <p:spPr>
          <a:xfrm>
            <a:off x="0" y="6803675"/>
            <a:ext cx="12192000" cy="98385"/>
          </a:xfrm>
          <a:prstGeom prst="rect">
            <a:avLst/>
          </a:prstGeom>
          <a:solidFill>
            <a:srgbClr val="268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Medium" panose="020B0603020102020204" pitchFamily="34" charset="0"/>
            </a:endParaRPr>
          </a:p>
        </p:txBody>
      </p:sp>
      <p:sp>
        <p:nvSpPr>
          <p:cNvPr id="14" name="TextBox 13">
            <a:extLst>
              <a:ext uri="{FF2B5EF4-FFF2-40B4-BE49-F238E27FC236}">
                <a16:creationId xmlns:a16="http://schemas.microsoft.com/office/drawing/2014/main" id="{21528D4B-BE94-447E-A1D0-8EE596B2573C}"/>
              </a:ext>
            </a:extLst>
          </p:cNvPr>
          <p:cNvSpPr txBox="1"/>
          <p:nvPr/>
        </p:nvSpPr>
        <p:spPr>
          <a:xfrm>
            <a:off x="4980953" y="6372302"/>
            <a:ext cx="6975697" cy="338554"/>
          </a:xfrm>
          <a:prstGeom prst="rect">
            <a:avLst/>
          </a:prstGeom>
          <a:noFill/>
        </p:spPr>
        <p:txBody>
          <a:bodyPr wrap="square" rtlCol="0">
            <a:sp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dirty="0">
                <a:solidFill>
                  <a:srgbClr val="E9E7E7"/>
                </a:solidFill>
                <a:latin typeface="+mj-lt"/>
              </a:rPr>
              <a:t>     </a:t>
            </a:r>
            <a:r>
              <a:rPr lang="en-US" sz="1600" b="0" dirty="0">
                <a:solidFill>
                  <a:srgbClr val="E9E7E7"/>
                </a:solidFill>
                <a:latin typeface="+mj-lt"/>
              </a:rPr>
              <a:t>Copyright © 2022, K2 Enterprises LLC</a:t>
            </a:r>
          </a:p>
        </p:txBody>
      </p:sp>
      <p:pic>
        <p:nvPicPr>
          <p:cNvPr id="22" name="Picture 21" descr="Text&#10;&#10;Description automatically generated with low confidence">
            <a:extLst>
              <a:ext uri="{FF2B5EF4-FFF2-40B4-BE49-F238E27FC236}">
                <a16:creationId xmlns:a16="http://schemas.microsoft.com/office/drawing/2014/main" id="{C5AB23A0-6357-480A-BB9A-7C2091C51B4F}"/>
              </a:ext>
            </a:extLst>
          </p:cNvPr>
          <p:cNvPicPr>
            <a:picLocks noChangeAspect="1"/>
          </p:cNvPicPr>
          <p:nvPr/>
        </p:nvPicPr>
        <p:blipFill rotWithShape="1">
          <a:blip r:embed="rId25"/>
          <a:srcRect r="46035" b="9790"/>
          <a:stretch/>
        </p:blipFill>
        <p:spPr>
          <a:xfrm>
            <a:off x="52675" y="6322667"/>
            <a:ext cx="1928525" cy="388190"/>
          </a:xfrm>
          <a:prstGeom prst="rect">
            <a:avLst/>
          </a:prstGeom>
        </p:spPr>
      </p:pic>
      <p:sp>
        <p:nvSpPr>
          <p:cNvPr id="10" name="Rectangle 9">
            <a:extLst>
              <a:ext uri="{FF2B5EF4-FFF2-40B4-BE49-F238E27FC236}">
                <a16:creationId xmlns:a16="http://schemas.microsoft.com/office/drawing/2014/main" id="{557879BC-E878-41B5-8781-2A9552AF7758}"/>
              </a:ext>
            </a:extLst>
          </p:cNvPr>
          <p:cNvSpPr/>
          <p:nvPr/>
        </p:nvSpPr>
        <p:spPr>
          <a:xfrm>
            <a:off x="0" y="6257840"/>
            <a:ext cx="12192000" cy="64239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Medium" panose="020B0603020102020204" pitchFamily="34" charset="0"/>
            </a:endParaRPr>
          </a:p>
        </p:txBody>
      </p:sp>
      <p:sp>
        <p:nvSpPr>
          <p:cNvPr id="13" name="Rectangle 12">
            <a:extLst>
              <a:ext uri="{FF2B5EF4-FFF2-40B4-BE49-F238E27FC236}">
                <a16:creationId xmlns:a16="http://schemas.microsoft.com/office/drawing/2014/main" id="{8A8EB9C7-DDFD-4BA1-A86E-142368405D29}"/>
              </a:ext>
            </a:extLst>
          </p:cNvPr>
          <p:cNvSpPr/>
          <p:nvPr/>
        </p:nvSpPr>
        <p:spPr>
          <a:xfrm>
            <a:off x="0" y="6803675"/>
            <a:ext cx="12192000" cy="98385"/>
          </a:xfrm>
          <a:prstGeom prst="rect">
            <a:avLst/>
          </a:prstGeom>
          <a:solidFill>
            <a:srgbClr val="268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Franklin Gothic Medium" panose="020B0603020102020204" pitchFamily="34" charset="0"/>
            </a:endParaRPr>
          </a:p>
        </p:txBody>
      </p:sp>
      <p:sp>
        <p:nvSpPr>
          <p:cNvPr id="15" name="TextBox 14">
            <a:extLst>
              <a:ext uri="{FF2B5EF4-FFF2-40B4-BE49-F238E27FC236}">
                <a16:creationId xmlns:a16="http://schemas.microsoft.com/office/drawing/2014/main" id="{A1147186-5DB4-4775-BC43-5077DEA1E5FD}"/>
              </a:ext>
            </a:extLst>
          </p:cNvPr>
          <p:cNvSpPr txBox="1"/>
          <p:nvPr/>
        </p:nvSpPr>
        <p:spPr>
          <a:xfrm>
            <a:off x="8608859" y="6372302"/>
            <a:ext cx="3472873" cy="338554"/>
          </a:xfrm>
          <a:prstGeom prst="rect">
            <a:avLst/>
          </a:prstGeom>
          <a:noFill/>
        </p:spPr>
        <p:txBody>
          <a:bodyPr wrap="square" rtlCol="0">
            <a:spAutoFit/>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dirty="0">
                <a:solidFill>
                  <a:srgbClr val="E9E7E7"/>
                </a:solidFill>
                <a:latin typeface="+mj-lt"/>
              </a:rPr>
              <a:t>     </a:t>
            </a:r>
            <a:r>
              <a:rPr lang="en-US" sz="1600" b="0" dirty="0">
                <a:solidFill>
                  <a:srgbClr val="E9E7E7"/>
                </a:solidFill>
                <a:latin typeface="+mj-lt"/>
              </a:rPr>
              <a:t>Copyright 2022, K2 Enterprises, LLC</a:t>
            </a:r>
          </a:p>
        </p:txBody>
      </p:sp>
      <p:pic>
        <p:nvPicPr>
          <p:cNvPr id="17" name="Picture 16" descr="Text&#10;&#10;Description automatically generated with low confidence">
            <a:extLst>
              <a:ext uri="{FF2B5EF4-FFF2-40B4-BE49-F238E27FC236}">
                <a16:creationId xmlns:a16="http://schemas.microsoft.com/office/drawing/2014/main" id="{0FC56B94-AC48-4470-AADD-E121999C326C}"/>
              </a:ext>
            </a:extLst>
          </p:cNvPr>
          <p:cNvPicPr>
            <a:picLocks noChangeAspect="1"/>
          </p:cNvPicPr>
          <p:nvPr/>
        </p:nvPicPr>
        <p:blipFill rotWithShape="1">
          <a:blip r:embed="rId25"/>
          <a:srcRect r="46216" b="9790"/>
          <a:stretch/>
        </p:blipFill>
        <p:spPr>
          <a:xfrm>
            <a:off x="28920" y="6341139"/>
            <a:ext cx="1922040" cy="388190"/>
          </a:xfrm>
          <a:prstGeom prst="rect">
            <a:avLst/>
          </a:prstGeom>
        </p:spPr>
      </p:pic>
      <p:pic>
        <p:nvPicPr>
          <p:cNvPr id="24" name="Picture 23" descr="Logo, icon&#10;&#10;Description automatically generated">
            <a:extLst>
              <a:ext uri="{FF2B5EF4-FFF2-40B4-BE49-F238E27FC236}">
                <a16:creationId xmlns:a16="http://schemas.microsoft.com/office/drawing/2014/main" id="{AB705914-8EA1-449E-AE8B-8A965203CFDC}"/>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0637980" y="179308"/>
            <a:ext cx="944420" cy="944420"/>
          </a:xfrm>
          <a:prstGeom prst="rect">
            <a:avLst/>
          </a:prstGeom>
        </p:spPr>
      </p:pic>
      <p:sp>
        <p:nvSpPr>
          <p:cNvPr id="3" name="TextBox 2">
            <a:extLst>
              <a:ext uri="{FF2B5EF4-FFF2-40B4-BE49-F238E27FC236}">
                <a16:creationId xmlns:a16="http://schemas.microsoft.com/office/drawing/2014/main" id="{F5679E1F-2A70-9830-AB50-A28FF53B2479}"/>
              </a:ext>
            </a:extLst>
          </p:cNvPr>
          <p:cNvSpPr txBox="1"/>
          <p:nvPr/>
        </p:nvSpPr>
        <p:spPr>
          <a:xfrm>
            <a:off x="9083857" y="6391506"/>
            <a:ext cx="2927927" cy="365760"/>
          </a:xfrm>
          <a:prstGeom prst="rect">
            <a:avLst/>
          </a:prstGeom>
          <a:solidFill>
            <a:srgbClr val="002060"/>
          </a:solidFill>
        </p:spPr>
        <p:txBody>
          <a:bodyPr wrap="square" rtlCol="0">
            <a:spAutoFit/>
          </a:bodyPr>
          <a:lstStyle/>
          <a:p>
            <a:endParaRPr lang="en-US" dirty="0"/>
          </a:p>
        </p:txBody>
      </p:sp>
      <p:sp>
        <p:nvSpPr>
          <p:cNvPr id="2" name="TextBox 1">
            <a:extLst>
              <a:ext uri="{FF2B5EF4-FFF2-40B4-BE49-F238E27FC236}">
                <a16:creationId xmlns:a16="http://schemas.microsoft.com/office/drawing/2014/main" id="{9CC7603C-CA3D-0D4D-FCD9-6DE3DF130AAF}"/>
              </a:ext>
            </a:extLst>
          </p:cNvPr>
          <p:cNvSpPr txBox="1"/>
          <p:nvPr/>
        </p:nvSpPr>
        <p:spPr>
          <a:xfrm>
            <a:off x="8995186" y="6361481"/>
            <a:ext cx="3131127" cy="338554"/>
          </a:xfrm>
          <a:prstGeom prst="rect">
            <a:avLst/>
          </a:prstGeom>
          <a:noFill/>
        </p:spPr>
        <p:txBody>
          <a:bodyPr wrap="square" rtlCol="0">
            <a:spAutoFit/>
          </a:bodyPr>
          <a:lstStyle/>
          <a:p>
            <a:r>
              <a:rPr lang="en-US" sz="1600" dirty="0">
                <a:solidFill>
                  <a:schemeClr val="bg1"/>
                </a:solidFill>
              </a:rPr>
              <a:t>Copyright 2024, K2 Enterprises, LLC</a:t>
            </a:r>
          </a:p>
        </p:txBody>
      </p:sp>
    </p:spTree>
    <p:extLst>
      <p:ext uri="{BB962C8B-B14F-4D97-AF65-F5344CB8AC3E}">
        <p14:creationId xmlns:p14="http://schemas.microsoft.com/office/powerpoint/2010/main" val="572833762"/>
      </p:ext>
    </p:extLst>
  </p:cSld>
  <p:clrMap bg1="lt1" tx1="dk1" bg2="lt2" tx2="dk2" accent1="accent1" accent2="accent2" accent3="accent3" accent4="accent4" accent5="accent5" accent6="accent6" hlink="hlink" folHlink="folHlink"/>
  <p:sldLayoutIdLst>
    <p:sldLayoutId id="2147483729" r:id="rId1"/>
    <p:sldLayoutId id="2147483747"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 id="2147483746" r:id="rId19"/>
    <p:sldLayoutId id="2147483748" r:id="rId20"/>
    <p:sldLayoutId id="2147483749" r:id="rId21"/>
    <p:sldLayoutId id="2147483750" r:id="rId22"/>
    <p:sldLayoutId id="2147483751" r:id="rId23"/>
  </p:sldLayoutIdLst>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hf sldNum="0" hd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
          <p15:clr>
            <a:srgbClr val="F26B43"/>
          </p15:clr>
        </p15:guide>
        <p15:guide id="2" pos="75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k2e.fyi/SANSPolicies" TargetMode="Externa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3.xml"/></Relationships>
</file>

<file path=ppt/slides/_rels/slide110.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3.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3.xml"/></Relationships>
</file>

<file path=ppt/slides/_rels/slide130.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3.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13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3.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4.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1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microsoft.com/office/2014/relationships/chartEx" Target="../charts/chartEx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8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88.xml.rels><?xml version="1.0" encoding="UTF-8" standalone="yes"?>
<Relationships xmlns="http://schemas.openxmlformats.org/package/2006/relationships"><Relationship Id="rId3" Type="http://schemas.openxmlformats.org/officeDocument/2006/relationships/hyperlink" Target="http://www.belarc.com/" TargetMode="External"/><Relationship Id="rId2" Type="http://schemas.openxmlformats.org/officeDocument/2006/relationships/hyperlink" Target="http://www.somarsoft.com/" TargetMode="External"/><Relationship Id="rId1" Type="http://schemas.openxmlformats.org/officeDocument/2006/relationships/slideLayout" Target="../slideLayouts/slideLayout3.xml"/><Relationship Id="rId5" Type="http://schemas.openxmlformats.org/officeDocument/2006/relationships/hyperlink" Target="http://www.grc.com/" TargetMode="External"/><Relationship Id="rId4" Type="http://schemas.openxmlformats.org/officeDocument/2006/relationships/hyperlink" Target="http://www.wireshark.com/" TargetMode="Externa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9.xml.rels><?xml version="1.0" encoding="UTF-8" standalone="yes"?>
<Relationships xmlns="http://schemas.openxmlformats.org/package/2006/relationships"><Relationship Id="rId2" Type="http://schemas.openxmlformats.org/officeDocument/2006/relationships/hyperlink" Target="https://legacy.acfe.com/report-to-the-nations/2024/" TargetMode="Externa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3.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9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3.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3.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5BBCA-10E0-5DBD-0871-86A16FB9D3B9}"/>
              </a:ext>
            </a:extLst>
          </p:cNvPr>
          <p:cNvSpPr>
            <a:spLocks noGrp="1"/>
          </p:cNvSpPr>
          <p:nvPr>
            <p:ph type="ctrTitle"/>
          </p:nvPr>
        </p:nvSpPr>
        <p:spPr/>
        <p:txBody>
          <a:bodyPr/>
          <a:lstStyle/>
          <a:p>
            <a:r>
              <a:rPr lang="en-US" dirty="0"/>
              <a:t>Governmental Auditing</a:t>
            </a:r>
          </a:p>
        </p:txBody>
      </p:sp>
      <p:sp>
        <p:nvSpPr>
          <p:cNvPr id="3" name="Subtitle 2">
            <a:extLst>
              <a:ext uri="{FF2B5EF4-FFF2-40B4-BE49-F238E27FC236}">
                <a16:creationId xmlns:a16="http://schemas.microsoft.com/office/drawing/2014/main" id="{C8AA74F9-F775-4F64-1D05-E054713A8C95}"/>
              </a:ext>
            </a:extLst>
          </p:cNvPr>
          <p:cNvSpPr>
            <a:spLocks noGrp="1"/>
          </p:cNvSpPr>
          <p:nvPr>
            <p:ph type="subTitle" idx="1"/>
          </p:nvPr>
        </p:nvSpPr>
        <p:spPr/>
        <p:txBody>
          <a:bodyPr/>
          <a:lstStyle/>
          <a:p>
            <a:r>
              <a:rPr lang="en-US" dirty="0"/>
              <a:t>Tools and Techniques</a:t>
            </a:r>
          </a:p>
        </p:txBody>
      </p:sp>
    </p:spTree>
    <p:extLst>
      <p:ext uri="{BB962C8B-B14F-4D97-AF65-F5344CB8AC3E}">
        <p14:creationId xmlns:p14="http://schemas.microsoft.com/office/powerpoint/2010/main" val="63762719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Fraud On An International Level</a:t>
            </a:r>
          </a:p>
        </p:txBody>
      </p:sp>
      <p:sp>
        <p:nvSpPr>
          <p:cNvPr id="3" name="Content Placeholder 2"/>
          <p:cNvSpPr>
            <a:spLocks noGrp="1"/>
          </p:cNvSpPr>
          <p:nvPr>
            <p:ph idx="1"/>
          </p:nvPr>
        </p:nvSpPr>
        <p:spPr/>
        <p:txBody>
          <a:bodyPr>
            <a:normAutofit lnSpcReduction="10000"/>
          </a:bodyPr>
          <a:lstStyle/>
          <a:p>
            <a:r>
              <a:rPr lang="en-US" dirty="0"/>
              <a:t>Fraud transcends  borders and is not limited to just the</a:t>
            </a:r>
            <a:br>
              <a:rPr lang="en-US" dirty="0"/>
            </a:br>
            <a:r>
              <a:rPr lang="en-US" dirty="0"/>
              <a:t>United States</a:t>
            </a:r>
          </a:p>
          <a:p>
            <a:r>
              <a:rPr lang="en-US" dirty="0"/>
              <a:t>Selected median fraud losses by region</a:t>
            </a:r>
          </a:p>
          <a:p>
            <a:pPr lvl="1"/>
            <a:r>
              <a:rPr lang="en-US" dirty="0"/>
              <a:t>Asia-Pacific: $200,000</a:t>
            </a:r>
          </a:p>
          <a:p>
            <a:pPr lvl="1"/>
            <a:r>
              <a:rPr lang="en-US" dirty="0"/>
              <a:t>Eastern Europe &amp; Western/Central Asia: $200,000</a:t>
            </a:r>
          </a:p>
          <a:p>
            <a:pPr lvl="1"/>
            <a:r>
              <a:rPr lang="en-US" dirty="0"/>
              <a:t>Latin America &amp; The Caribbean: $250,000</a:t>
            </a:r>
          </a:p>
          <a:p>
            <a:pPr lvl="1"/>
            <a:r>
              <a:rPr lang="en-US" dirty="0"/>
              <a:t>Middle East &amp; North Africa: $163,000</a:t>
            </a:r>
          </a:p>
          <a:p>
            <a:pPr lvl="1"/>
            <a:r>
              <a:rPr lang="en-US" dirty="0"/>
              <a:t>Southern Asia: $100,000</a:t>
            </a:r>
          </a:p>
          <a:p>
            <a:pPr lvl="1"/>
            <a:r>
              <a:rPr lang="en-US" dirty="0"/>
              <a:t>Sub-Saharan Africa: $128,000</a:t>
            </a:r>
          </a:p>
          <a:p>
            <a:pPr lvl="1"/>
            <a:r>
              <a:rPr lang="en-US" dirty="0"/>
              <a:t>United States &amp; Canada: $120,000</a:t>
            </a:r>
          </a:p>
          <a:p>
            <a:pPr lvl="1"/>
            <a:r>
              <a:rPr lang="en-US" dirty="0"/>
              <a:t>Western Europe: $181,000</a:t>
            </a:r>
          </a:p>
        </p:txBody>
      </p:sp>
    </p:spTree>
    <p:extLst>
      <p:ext uri="{BB962C8B-B14F-4D97-AF65-F5344CB8AC3E}">
        <p14:creationId xmlns:p14="http://schemas.microsoft.com/office/powerpoint/2010/main" val="17416454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fade">
                                      <p:cBhvr>
                                        <p:cTn id="36"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85D80-6486-4A26-BC80-E1F396A514DC}"/>
              </a:ext>
            </a:extLst>
          </p:cNvPr>
          <p:cNvSpPr>
            <a:spLocks noGrp="1"/>
          </p:cNvSpPr>
          <p:nvPr>
            <p:ph type="title"/>
          </p:nvPr>
        </p:nvSpPr>
        <p:spPr/>
        <p:txBody>
          <a:bodyPr/>
          <a:lstStyle/>
          <a:p>
            <a:r>
              <a:rPr lang="en-US" dirty="0"/>
              <a:t>Common Control Policies</a:t>
            </a:r>
          </a:p>
        </p:txBody>
      </p:sp>
      <p:sp>
        <p:nvSpPr>
          <p:cNvPr id="3" name="Content Placeholder 2">
            <a:extLst>
              <a:ext uri="{FF2B5EF4-FFF2-40B4-BE49-F238E27FC236}">
                <a16:creationId xmlns:a16="http://schemas.microsoft.com/office/drawing/2014/main" id="{A37B8950-A902-44AB-8379-24937CF6A39C}"/>
              </a:ext>
            </a:extLst>
          </p:cNvPr>
          <p:cNvSpPr>
            <a:spLocks noGrp="1"/>
          </p:cNvSpPr>
          <p:nvPr>
            <p:ph sz="half" idx="1"/>
          </p:nvPr>
        </p:nvSpPr>
        <p:spPr/>
        <p:txBody>
          <a:bodyPr>
            <a:normAutofit fontScale="92500" lnSpcReduction="10000"/>
          </a:bodyPr>
          <a:lstStyle/>
          <a:p>
            <a:r>
              <a:rPr lang="en-US" dirty="0"/>
              <a:t>Acceptable use policy</a:t>
            </a:r>
          </a:p>
          <a:p>
            <a:r>
              <a:rPr lang="en-US" dirty="0"/>
              <a:t>Acquisition assessment policy</a:t>
            </a:r>
          </a:p>
          <a:p>
            <a:r>
              <a:rPr lang="en-US" dirty="0"/>
              <a:t>BYOD policy</a:t>
            </a:r>
          </a:p>
          <a:p>
            <a:r>
              <a:rPr lang="en-US" dirty="0"/>
              <a:t>Clean desk policy</a:t>
            </a:r>
          </a:p>
          <a:p>
            <a:r>
              <a:rPr lang="en-US" dirty="0"/>
              <a:t>Data breach response policy</a:t>
            </a:r>
          </a:p>
          <a:p>
            <a:r>
              <a:rPr lang="en-US" dirty="0"/>
              <a:t>Disaster recovery plan policy</a:t>
            </a:r>
          </a:p>
          <a:p>
            <a:r>
              <a:rPr lang="en-US" dirty="0"/>
              <a:t>Email policy</a:t>
            </a:r>
          </a:p>
          <a:p>
            <a:r>
              <a:rPr lang="en-US" dirty="0"/>
              <a:t>Encryption policy</a:t>
            </a:r>
          </a:p>
          <a:p>
            <a:r>
              <a:rPr lang="en-US" dirty="0"/>
              <a:t>Password policy</a:t>
            </a:r>
          </a:p>
        </p:txBody>
      </p:sp>
      <p:sp>
        <p:nvSpPr>
          <p:cNvPr id="4" name="Content Placeholder 3">
            <a:extLst>
              <a:ext uri="{FF2B5EF4-FFF2-40B4-BE49-F238E27FC236}">
                <a16:creationId xmlns:a16="http://schemas.microsoft.com/office/drawing/2014/main" id="{9D3FA432-1F3B-4F86-B484-E0364C5BE7B5}"/>
              </a:ext>
            </a:extLst>
          </p:cNvPr>
          <p:cNvSpPr>
            <a:spLocks noGrp="1"/>
          </p:cNvSpPr>
          <p:nvPr>
            <p:ph sz="half" idx="2"/>
          </p:nvPr>
        </p:nvSpPr>
        <p:spPr/>
        <p:txBody>
          <a:bodyPr>
            <a:normAutofit fontScale="92500"/>
          </a:bodyPr>
          <a:lstStyle/>
          <a:p>
            <a:r>
              <a:rPr lang="en-US" dirty="0"/>
              <a:t>Remote access policy</a:t>
            </a:r>
          </a:p>
          <a:p>
            <a:r>
              <a:rPr lang="en-US" dirty="0"/>
              <a:t>Technology equipment disposal policy</a:t>
            </a:r>
          </a:p>
          <a:p>
            <a:r>
              <a:rPr lang="en-US" dirty="0"/>
              <a:t>Server security policy</a:t>
            </a:r>
          </a:p>
          <a:p>
            <a:r>
              <a:rPr lang="en-US" dirty="0"/>
              <a:t>Software installation policy</a:t>
            </a:r>
          </a:p>
          <a:p>
            <a:r>
              <a:rPr lang="en-US" dirty="0"/>
              <a:t>Web application security policy</a:t>
            </a:r>
          </a:p>
          <a:p>
            <a:r>
              <a:rPr lang="en-US" dirty="0"/>
              <a:t>Wireless communication policy</a:t>
            </a:r>
          </a:p>
          <a:p>
            <a:r>
              <a:rPr lang="en-US" dirty="0"/>
              <a:t>Workstation security policy</a:t>
            </a:r>
          </a:p>
          <a:p>
            <a:endParaRPr lang="en-US" dirty="0"/>
          </a:p>
        </p:txBody>
      </p:sp>
    </p:spTree>
    <p:extLst>
      <p:ext uri="{BB962C8B-B14F-4D97-AF65-F5344CB8AC3E}">
        <p14:creationId xmlns:p14="http://schemas.microsoft.com/office/powerpoint/2010/main" val="168074980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85D80-6486-4A26-BC80-E1F396A514DC}"/>
              </a:ext>
            </a:extLst>
          </p:cNvPr>
          <p:cNvSpPr>
            <a:spLocks noGrp="1"/>
          </p:cNvSpPr>
          <p:nvPr>
            <p:ph type="title"/>
          </p:nvPr>
        </p:nvSpPr>
        <p:spPr/>
        <p:txBody>
          <a:bodyPr/>
          <a:lstStyle/>
          <a:p>
            <a:r>
              <a:rPr lang="en-US" dirty="0"/>
              <a:t>Policies Are ITGC Key Components</a:t>
            </a:r>
          </a:p>
        </p:txBody>
      </p:sp>
      <p:sp>
        <p:nvSpPr>
          <p:cNvPr id="3" name="Content Placeholder 2">
            <a:extLst>
              <a:ext uri="{FF2B5EF4-FFF2-40B4-BE49-F238E27FC236}">
                <a16:creationId xmlns:a16="http://schemas.microsoft.com/office/drawing/2014/main" id="{A37B8950-A902-44AB-8379-24937CF6A39C}"/>
              </a:ext>
            </a:extLst>
          </p:cNvPr>
          <p:cNvSpPr>
            <a:spLocks noGrp="1"/>
          </p:cNvSpPr>
          <p:nvPr>
            <p:ph idx="1"/>
          </p:nvPr>
        </p:nvSpPr>
        <p:spPr/>
        <p:txBody>
          <a:bodyPr/>
          <a:lstStyle/>
          <a:p>
            <a:pPr marL="0" indent="0" algn="ctr">
              <a:buNone/>
            </a:pPr>
            <a:r>
              <a:rPr lang="en-US" dirty="0"/>
              <a:t>A great resource for technology control templates remains The SANS Institute’s Security Policy Project </a:t>
            </a:r>
          </a:p>
          <a:p>
            <a:pPr marL="0" indent="0" algn="ctr">
              <a:buNone/>
            </a:pPr>
            <a:r>
              <a:rPr lang="en-US" dirty="0"/>
              <a:t>(</a:t>
            </a:r>
            <a:r>
              <a:rPr lang="en-US" dirty="0">
                <a:hlinkClick r:id="rId2"/>
              </a:rPr>
              <a:t>https://k2e.fyi/SANSPolicies</a:t>
            </a:r>
            <a:r>
              <a:rPr lang="en-US" dirty="0"/>
              <a:t>)</a:t>
            </a:r>
          </a:p>
          <a:p>
            <a:pPr marL="0" indent="0" algn="ctr">
              <a:buNone/>
            </a:pPr>
            <a:r>
              <a:rPr lang="en-US" dirty="0"/>
              <a:t>or</a:t>
            </a:r>
          </a:p>
          <a:p>
            <a:pPr marL="0" indent="0" algn="ctr">
              <a:buNone/>
            </a:pPr>
            <a:endParaRPr lang="en-US" dirty="0"/>
          </a:p>
        </p:txBody>
      </p:sp>
      <p:pic>
        <p:nvPicPr>
          <p:cNvPr id="1028" name="Picture 4" descr="QR Code">
            <a:extLst>
              <a:ext uri="{FF2B5EF4-FFF2-40B4-BE49-F238E27FC236}">
                <a16:creationId xmlns:a16="http://schemas.microsoft.com/office/drawing/2014/main" id="{389B3D55-839D-4676-B598-2FF5D8D351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5999" y="3566651"/>
            <a:ext cx="243840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732381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6BAAF-656A-476F-B635-70E39E1CC0DD}"/>
              </a:ext>
            </a:extLst>
          </p:cNvPr>
          <p:cNvSpPr>
            <a:spLocks noGrp="1"/>
          </p:cNvSpPr>
          <p:nvPr>
            <p:ph type="title"/>
          </p:nvPr>
        </p:nvSpPr>
        <p:spPr/>
        <p:txBody>
          <a:bodyPr/>
          <a:lstStyle/>
          <a:p>
            <a:r>
              <a:rPr lang="en-US" i="1" dirty="0"/>
              <a:t>Evaluating Information Technology Application Controls</a:t>
            </a:r>
          </a:p>
        </p:txBody>
      </p:sp>
    </p:spTree>
    <p:extLst>
      <p:ext uri="{BB962C8B-B14F-4D97-AF65-F5344CB8AC3E}">
        <p14:creationId xmlns:p14="http://schemas.microsoft.com/office/powerpoint/2010/main" val="310091760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73EED-F804-446F-B9BC-45E352FD3DC8}"/>
              </a:ext>
            </a:extLst>
          </p:cNvPr>
          <p:cNvSpPr>
            <a:spLocks noGrp="1"/>
          </p:cNvSpPr>
          <p:nvPr>
            <p:ph type="title"/>
          </p:nvPr>
        </p:nvSpPr>
        <p:spPr/>
        <p:txBody>
          <a:bodyPr/>
          <a:lstStyle/>
          <a:p>
            <a:r>
              <a:rPr lang="en-US" dirty="0"/>
              <a:t>What Are IT Application Controls (ITACs)?</a:t>
            </a:r>
          </a:p>
        </p:txBody>
      </p:sp>
      <p:sp>
        <p:nvSpPr>
          <p:cNvPr id="3" name="Content Placeholder 2">
            <a:extLst>
              <a:ext uri="{FF2B5EF4-FFF2-40B4-BE49-F238E27FC236}">
                <a16:creationId xmlns:a16="http://schemas.microsoft.com/office/drawing/2014/main" id="{92847A89-E09C-4E47-AB9F-0769BF65DDB9}"/>
              </a:ext>
            </a:extLst>
          </p:cNvPr>
          <p:cNvSpPr>
            <a:spLocks noGrp="1"/>
          </p:cNvSpPr>
          <p:nvPr>
            <p:ph idx="1"/>
          </p:nvPr>
        </p:nvSpPr>
        <p:spPr/>
        <p:txBody>
          <a:bodyPr/>
          <a:lstStyle/>
          <a:p>
            <a:pPr marL="0" indent="0" algn="ctr">
              <a:buNone/>
            </a:pPr>
            <a:r>
              <a:rPr lang="en-US" dirty="0"/>
              <a:t>The PCI Security Standards Council defines ITACs as those controls that “</a:t>
            </a:r>
            <a:r>
              <a:rPr lang="en-US" i="1" dirty="0"/>
              <a:t>pertain to the </a:t>
            </a:r>
            <a:r>
              <a:rPr lang="en-US" b="1" i="1" dirty="0"/>
              <a:t>scope of individual business processes or application systems and include controls within an application around input, processing, and output</a:t>
            </a:r>
            <a:r>
              <a:rPr lang="en-US" i="1" dirty="0"/>
              <a:t>. Application controls also can include data edits, segregation of business functions (e.g., transaction initiation versus authorization), balancing of processing totals, transaction logging, and error reporting</a:t>
            </a:r>
            <a:r>
              <a:rPr lang="en-US" dirty="0"/>
              <a:t>.”</a:t>
            </a:r>
          </a:p>
        </p:txBody>
      </p:sp>
    </p:spTree>
    <p:extLst>
      <p:ext uri="{BB962C8B-B14F-4D97-AF65-F5344CB8AC3E}">
        <p14:creationId xmlns:p14="http://schemas.microsoft.com/office/powerpoint/2010/main" val="323622734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81166-0EB5-4365-B8D0-BBEC792EC5C2}"/>
              </a:ext>
            </a:extLst>
          </p:cNvPr>
          <p:cNvSpPr>
            <a:spLocks noGrp="1"/>
          </p:cNvSpPr>
          <p:nvPr>
            <p:ph type="title"/>
          </p:nvPr>
        </p:nvSpPr>
        <p:spPr/>
        <p:txBody>
          <a:bodyPr/>
          <a:lstStyle/>
          <a:p>
            <a:r>
              <a:rPr lang="en-US" dirty="0"/>
              <a:t>The Nature Of ITACs</a:t>
            </a:r>
          </a:p>
        </p:txBody>
      </p:sp>
      <p:sp>
        <p:nvSpPr>
          <p:cNvPr id="3" name="Content Placeholder 2">
            <a:extLst>
              <a:ext uri="{FF2B5EF4-FFF2-40B4-BE49-F238E27FC236}">
                <a16:creationId xmlns:a16="http://schemas.microsoft.com/office/drawing/2014/main" id="{828CD50F-538F-4181-8B53-2430DD5B91C2}"/>
              </a:ext>
            </a:extLst>
          </p:cNvPr>
          <p:cNvSpPr>
            <a:spLocks noGrp="1"/>
          </p:cNvSpPr>
          <p:nvPr>
            <p:ph idx="1"/>
          </p:nvPr>
        </p:nvSpPr>
        <p:spPr/>
        <p:txBody>
          <a:bodyPr/>
          <a:lstStyle/>
          <a:p>
            <a:r>
              <a:rPr lang="en-US" dirty="0"/>
              <a:t>ITACs are applied to the specific </a:t>
            </a:r>
            <a:r>
              <a:rPr lang="en-US" b="1" i="1" dirty="0"/>
              <a:t>user</a:t>
            </a:r>
            <a:r>
              <a:rPr lang="en-US" dirty="0"/>
              <a:t>, </a:t>
            </a:r>
            <a:r>
              <a:rPr lang="en-US" b="1" i="1" dirty="0"/>
              <a:t>application</a:t>
            </a:r>
            <a:r>
              <a:rPr lang="en-US" dirty="0"/>
              <a:t>, or </a:t>
            </a:r>
            <a:r>
              <a:rPr lang="en-US" b="1" i="1" dirty="0"/>
              <a:t>business</a:t>
            </a:r>
            <a:r>
              <a:rPr lang="en-US" dirty="0"/>
              <a:t> </a:t>
            </a:r>
            <a:br>
              <a:rPr lang="en-US" dirty="0"/>
            </a:br>
            <a:r>
              <a:rPr lang="en-US" b="1" i="1" dirty="0"/>
              <a:t>process</a:t>
            </a:r>
            <a:r>
              <a:rPr lang="en-US" dirty="0"/>
              <a:t> </a:t>
            </a:r>
            <a:r>
              <a:rPr lang="en-US" b="1" i="1" dirty="0"/>
              <a:t>level</a:t>
            </a:r>
          </a:p>
          <a:p>
            <a:pPr lvl="1"/>
            <a:r>
              <a:rPr lang="en-US" dirty="0"/>
              <a:t>Contrasted to ITGCs, which are applied at a much higher level, </a:t>
            </a:r>
            <a:br>
              <a:rPr lang="en-US" dirty="0"/>
            </a:br>
            <a:r>
              <a:rPr lang="en-US" dirty="0"/>
              <a:t>such as at the network level</a:t>
            </a:r>
          </a:p>
          <a:p>
            <a:r>
              <a:rPr lang="en-US" dirty="0"/>
              <a:t>To illustrate, an </a:t>
            </a:r>
            <a:r>
              <a:rPr lang="en-US" b="1" dirty="0"/>
              <a:t>ITGC might be applied to allow a user to sign in to a network and may even control which apps the user can access, but an ITAC would control that user’s rights to enter transactions or access reports</a:t>
            </a:r>
            <a:r>
              <a:rPr lang="en-US" dirty="0"/>
              <a:t> in that organization’s </a:t>
            </a:r>
            <a:br>
              <a:rPr lang="en-US" dirty="0"/>
            </a:br>
            <a:r>
              <a:rPr lang="en-US" dirty="0"/>
              <a:t>accounting application</a:t>
            </a:r>
          </a:p>
        </p:txBody>
      </p:sp>
    </p:spTree>
    <p:extLst>
      <p:ext uri="{BB962C8B-B14F-4D97-AF65-F5344CB8AC3E}">
        <p14:creationId xmlns:p14="http://schemas.microsoft.com/office/powerpoint/2010/main" val="134029099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81166-0EB5-4365-B8D0-BBEC792EC5C2}"/>
              </a:ext>
            </a:extLst>
          </p:cNvPr>
          <p:cNvSpPr>
            <a:spLocks noGrp="1"/>
          </p:cNvSpPr>
          <p:nvPr>
            <p:ph type="title"/>
          </p:nvPr>
        </p:nvSpPr>
        <p:spPr/>
        <p:txBody>
          <a:bodyPr/>
          <a:lstStyle/>
          <a:p>
            <a:r>
              <a:rPr lang="en-US" dirty="0"/>
              <a:t>The Nature Of ITACs</a:t>
            </a:r>
          </a:p>
        </p:txBody>
      </p:sp>
      <p:sp>
        <p:nvSpPr>
          <p:cNvPr id="3" name="Content Placeholder 2">
            <a:extLst>
              <a:ext uri="{FF2B5EF4-FFF2-40B4-BE49-F238E27FC236}">
                <a16:creationId xmlns:a16="http://schemas.microsoft.com/office/drawing/2014/main" id="{828CD50F-538F-4181-8B53-2430DD5B91C2}"/>
              </a:ext>
            </a:extLst>
          </p:cNvPr>
          <p:cNvSpPr>
            <a:spLocks noGrp="1"/>
          </p:cNvSpPr>
          <p:nvPr>
            <p:ph sz="half" idx="1"/>
          </p:nvPr>
        </p:nvSpPr>
        <p:spPr/>
        <p:txBody>
          <a:bodyPr>
            <a:normAutofit fontScale="92500" lnSpcReduction="10000"/>
          </a:bodyPr>
          <a:lstStyle/>
          <a:p>
            <a:r>
              <a:rPr lang="en-US" dirty="0"/>
              <a:t>Like ITGCs, ITACs can be </a:t>
            </a:r>
            <a:r>
              <a:rPr lang="en-US" b="1" i="1" dirty="0"/>
              <a:t>preventive</a:t>
            </a:r>
            <a:r>
              <a:rPr lang="en-US" dirty="0"/>
              <a:t>, </a:t>
            </a:r>
            <a:r>
              <a:rPr lang="en-US" b="1" i="1" dirty="0"/>
              <a:t>detective</a:t>
            </a:r>
            <a:r>
              <a:rPr lang="en-US" dirty="0"/>
              <a:t>, </a:t>
            </a:r>
            <a:r>
              <a:rPr lang="en-US" b="1" i="1" dirty="0"/>
              <a:t>corrective</a:t>
            </a:r>
            <a:r>
              <a:rPr lang="en-US" dirty="0"/>
              <a:t>, or even </a:t>
            </a:r>
            <a:r>
              <a:rPr lang="en-US" b="1" i="1" dirty="0"/>
              <a:t>deterrent</a:t>
            </a:r>
            <a:endParaRPr lang="en-US" dirty="0"/>
          </a:p>
          <a:p>
            <a:r>
              <a:rPr lang="en-US" dirty="0"/>
              <a:t>ITACs can also slice across the group responsible for implementing and maintaining them, such as the Board of Directors (</a:t>
            </a:r>
            <a:r>
              <a:rPr lang="en-US" i="1" dirty="0"/>
              <a:t>governance controls</a:t>
            </a:r>
            <a:r>
              <a:rPr lang="en-US" dirty="0"/>
              <a:t>), management (</a:t>
            </a:r>
            <a:r>
              <a:rPr lang="en-US" i="1" dirty="0"/>
              <a:t>management</a:t>
            </a:r>
            <a:r>
              <a:rPr lang="en-US" dirty="0"/>
              <a:t> </a:t>
            </a:r>
            <a:r>
              <a:rPr lang="en-US" i="1" dirty="0"/>
              <a:t>controls</a:t>
            </a:r>
            <a:r>
              <a:rPr lang="en-US" dirty="0"/>
              <a:t>), or technical team members (</a:t>
            </a:r>
            <a:r>
              <a:rPr lang="en-US" i="1" dirty="0"/>
              <a:t>technical</a:t>
            </a:r>
            <a:r>
              <a:rPr lang="en-US" dirty="0"/>
              <a:t> </a:t>
            </a:r>
            <a:r>
              <a:rPr lang="en-US" i="1" dirty="0"/>
              <a:t>controls</a:t>
            </a:r>
            <a:r>
              <a:rPr lang="en-US" dirty="0"/>
              <a:t>)</a:t>
            </a:r>
          </a:p>
        </p:txBody>
      </p:sp>
      <p:pic>
        <p:nvPicPr>
          <p:cNvPr id="8" name="Content Placeholder 7">
            <a:extLst>
              <a:ext uri="{FF2B5EF4-FFF2-40B4-BE49-F238E27FC236}">
                <a16:creationId xmlns:a16="http://schemas.microsoft.com/office/drawing/2014/main" id="{F5833BA6-B9A2-4D4C-A8C7-9073CD466EB4}"/>
              </a:ext>
            </a:extLst>
          </p:cNvPr>
          <p:cNvPicPr>
            <a:picLocks noGrp="1" noChangeAspect="1"/>
          </p:cNvPicPr>
          <p:nvPr>
            <p:ph sz="half" idx="2"/>
          </p:nvPr>
        </p:nvPicPr>
        <p:blipFill>
          <a:blip r:embed="rId2"/>
          <a:stretch>
            <a:fillRect/>
          </a:stretch>
        </p:blipFill>
        <p:spPr>
          <a:xfrm>
            <a:off x="6898465" y="1690688"/>
            <a:ext cx="4455335" cy="4114800"/>
          </a:xfrm>
          <a:prstGeom prst="rect">
            <a:avLst/>
          </a:prstGeom>
        </p:spPr>
      </p:pic>
    </p:spTree>
    <p:extLst>
      <p:ext uri="{BB962C8B-B14F-4D97-AF65-F5344CB8AC3E}">
        <p14:creationId xmlns:p14="http://schemas.microsoft.com/office/powerpoint/2010/main" val="28109943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CC1CA-A0D8-4728-AEE1-FF54DF1B5423}"/>
              </a:ext>
            </a:extLst>
          </p:cNvPr>
          <p:cNvSpPr>
            <a:spLocks noGrp="1"/>
          </p:cNvSpPr>
          <p:nvPr>
            <p:ph type="title"/>
          </p:nvPr>
        </p:nvSpPr>
        <p:spPr/>
        <p:txBody>
          <a:bodyPr/>
          <a:lstStyle/>
          <a:p>
            <a:r>
              <a:rPr lang="en-US" dirty="0"/>
              <a:t>Examples Of ITACs</a:t>
            </a:r>
          </a:p>
        </p:txBody>
      </p:sp>
      <p:graphicFrame>
        <p:nvGraphicFramePr>
          <p:cNvPr id="3" name="Table 2">
            <a:extLst>
              <a:ext uri="{FF2B5EF4-FFF2-40B4-BE49-F238E27FC236}">
                <a16:creationId xmlns:a16="http://schemas.microsoft.com/office/drawing/2014/main" id="{1D48B9E4-F22A-4AA1-AA34-D4E68E5CF09C}"/>
              </a:ext>
            </a:extLst>
          </p:cNvPr>
          <p:cNvGraphicFramePr>
            <a:graphicFrameLocks noGrp="1"/>
          </p:cNvGraphicFramePr>
          <p:nvPr/>
        </p:nvGraphicFramePr>
        <p:xfrm>
          <a:off x="925033" y="1549006"/>
          <a:ext cx="10322442" cy="4267200"/>
        </p:xfrm>
        <a:graphic>
          <a:graphicData uri="http://schemas.openxmlformats.org/drawingml/2006/table">
            <a:tbl>
              <a:tblPr firstRow="1" bandRow="1">
                <a:tableStyleId>{6E25E649-3F16-4E02-A733-19D2CDBF48F0}</a:tableStyleId>
              </a:tblPr>
              <a:tblGrid>
                <a:gridCol w="3590349">
                  <a:extLst>
                    <a:ext uri="{9D8B030D-6E8A-4147-A177-3AD203B41FA5}">
                      <a16:colId xmlns:a16="http://schemas.microsoft.com/office/drawing/2014/main" val="368578197"/>
                    </a:ext>
                  </a:extLst>
                </a:gridCol>
                <a:gridCol w="6732093">
                  <a:extLst>
                    <a:ext uri="{9D8B030D-6E8A-4147-A177-3AD203B41FA5}">
                      <a16:colId xmlns:a16="http://schemas.microsoft.com/office/drawing/2014/main" val="3660832578"/>
                    </a:ext>
                  </a:extLst>
                </a:gridCol>
              </a:tblGrid>
              <a:tr h="370840">
                <a:tc>
                  <a:txBody>
                    <a:bodyPr/>
                    <a:lstStyle/>
                    <a:p>
                      <a:r>
                        <a:rPr lang="en-US" sz="2800" dirty="0"/>
                        <a:t>Type of Control</a:t>
                      </a:r>
                    </a:p>
                  </a:txBody>
                  <a:tcPr>
                    <a:solidFill>
                      <a:srgbClr val="002060"/>
                    </a:solidFill>
                  </a:tcPr>
                </a:tc>
                <a:tc>
                  <a:txBody>
                    <a:bodyPr/>
                    <a:lstStyle/>
                    <a:p>
                      <a:r>
                        <a:rPr lang="en-US" sz="2800" dirty="0"/>
                        <a:t>Purpose/Use</a:t>
                      </a:r>
                    </a:p>
                  </a:txBody>
                  <a:tcPr>
                    <a:solidFill>
                      <a:srgbClr val="002060"/>
                    </a:solidFill>
                  </a:tcPr>
                </a:tc>
                <a:extLst>
                  <a:ext uri="{0D108BD9-81ED-4DB2-BD59-A6C34878D82A}">
                    <a16:rowId xmlns:a16="http://schemas.microsoft.com/office/drawing/2014/main" val="2227452974"/>
                  </a:ext>
                </a:extLst>
              </a:tr>
              <a:tr h="370840">
                <a:tc>
                  <a:txBody>
                    <a:bodyPr/>
                    <a:lstStyle/>
                    <a:p>
                      <a:r>
                        <a:rPr lang="en-US" sz="2400" dirty="0"/>
                        <a:t>Authentication Controls</a:t>
                      </a:r>
                    </a:p>
                  </a:txBody>
                  <a:tcPr/>
                </a:tc>
                <a:tc>
                  <a:txBody>
                    <a:bodyPr/>
                    <a:lstStyle/>
                    <a:p>
                      <a:r>
                        <a:rPr lang="en-US" sz="2400" dirty="0"/>
                        <a:t>To validate that the person accessing the application or data is authorized to do so</a:t>
                      </a:r>
                    </a:p>
                  </a:txBody>
                  <a:tcPr/>
                </a:tc>
                <a:extLst>
                  <a:ext uri="{0D108BD9-81ED-4DB2-BD59-A6C34878D82A}">
                    <a16:rowId xmlns:a16="http://schemas.microsoft.com/office/drawing/2014/main" val="1169090876"/>
                  </a:ext>
                </a:extLst>
              </a:tr>
              <a:tr h="370840">
                <a:tc>
                  <a:txBody>
                    <a:bodyPr/>
                    <a:lstStyle/>
                    <a:p>
                      <a:r>
                        <a:rPr lang="en-US" sz="2400" dirty="0"/>
                        <a:t>Authorization Controls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t>To validate that the person executing the transaction is authorized to do so</a:t>
                      </a:r>
                    </a:p>
                  </a:txBody>
                  <a:tcPr/>
                </a:tc>
                <a:extLst>
                  <a:ext uri="{0D108BD9-81ED-4DB2-BD59-A6C34878D82A}">
                    <a16:rowId xmlns:a16="http://schemas.microsoft.com/office/drawing/2014/main" val="1756780262"/>
                  </a:ext>
                </a:extLst>
              </a:tr>
              <a:tr h="370840">
                <a:tc>
                  <a:txBody>
                    <a:bodyPr/>
                    <a:lstStyle/>
                    <a:p>
                      <a:r>
                        <a:rPr lang="en-US" sz="2400" dirty="0"/>
                        <a:t>Completeness Checks</a:t>
                      </a:r>
                    </a:p>
                  </a:txBody>
                  <a:tcPr/>
                </a:tc>
                <a:tc>
                  <a:txBody>
                    <a:bodyPr/>
                    <a:lstStyle/>
                    <a:p>
                      <a:r>
                        <a:rPr lang="en-US" sz="2400" dirty="0"/>
                        <a:t>To validate that all authorized transactions have been entered into the system</a:t>
                      </a:r>
                    </a:p>
                  </a:txBody>
                  <a:tcPr/>
                </a:tc>
                <a:extLst>
                  <a:ext uri="{0D108BD9-81ED-4DB2-BD59-A6C34878D82A}">
                    <a16:rowId xmlns:a16="http://schemas.microsoft.com/office/drawing/2014/main" val="4286435962"/>
                  </a:ext>
                </a:extLst>
              </a:tr>
              <a:tr h="370840">
                <a:tc>
                  <a:txBody>
                    <a:bodyPr/>
                    <a:lstStyle/>
                    <a:p>
                      <a:r>
                        <a:rPr lang="en-US" sz="2400" dirty="0"/>
                        <a:t>Forensic Controls</a:t>
                      </a:r>
                    </a:p>
                  </a:txBody>
                  <a:tcPr/>
                </a:tc>
                <a:tc>
                  <a:txBody>
                    <a:bodyPr/>
                    <a:lstStyle/>
                    <a:p>
                      <a:r>
                        <a:rPr lang="en-US" sz="2400" dirty="0"/>
                        <a:t>To detect that a potentially inappropriate transaction or event has occurred</a:t>
                      </a:r>
                    </a:p>
                  </a:txBody>
                  <a:tcPr/>
                </a:tc>
                <a:extLst>
                  <a:ext uri="{0D108BD9-81ED-4DB2-BD59-A6C34878D82A}">
                    <a16:rowId xmlns:a16="http://schemas.microsoft.com/office/drawing/2014/main" val="445411907"/>
                  </a:ext>
                </a:extLst>
              </a:tr>
              <a:tr h="370840">
                <a:tc>
                  <a:txBody>
                    <a:bodyPr/>
                    <a:lstStyle/>
                    <a:p>
                      <a:r>
                        <a:rPr lang="en-US" sz="2400" dirty="0"/>
                        <a:t>Input Controls</a:t>
                      </a:r>
                    </a:p>
                  </a:txBody>
                  <a:tcPr/>
                </a:tc>
                <a:tc>
                  <a:txBody>
                    <a:bodyPr/>
                    <a:lstStyle/>
                    <a:p>
                      <a:r>
                        <a:rPr lang="en-US" sz="2400" dirty="0"/>
                        <a:t>To ensure that the data being entered is valid</a:t>
                      </a:r>
                    </a:p>
                  </a:txBody>
                  <a:tcPr/>
                </a:tc>
                <a:extLst>
                  <a:ext uri="{0D108BD9-81ED-4DB2-BD59-A6C34878D82A}">
                    <a16:rowId xmlns:a16="http://schemas.microsoft.com/office/drawing/2014/main" val="4140456992"/>
                  </a:ext>
                </a:extLst>
              </a:tr>
            </a:tbl>
          </a:graphicData>
        </a:graphic>
      </p:graphicFrame>
    </p:spTree>
    <p:extLst>
      <p:ext uri="{BB962C8B-B14F-4D97-AF65-F5344CB8AC3E}">
        <p14:creationId xmlns:p14="http://schemas.microsoft.com/office/powerpoint/2010/main" val="13685007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4BB86-A633-4A0A-B965-2620A8CD5E9A}"/>
              </a:ext>
            </a:extLst>
          </p:cNvPr>
          <p:cNvSpPr>
            <a:spLocks noGrp="1"/>
          </p:cNvSpPr>
          <p:nvPr>
            <p:ph type="title"/>
          </p:nvPr>
        </p:nvSpPr>
        <p:spPr/>
        <p:txBody>
          <a:bodyPr/>
          <a:lstStyle/>
          <a:p>
            <a:r>
              <a:rPr lang="en-US" dirty="0"/>
              <a:t>Common Examples Of ITACs</a:t>
            </a:r>
          </a:p>
        </p:txBody>
      </p:sp>
      <p:sp>
        <p:nvSpPr>
          <p:cNvPr id="3" name="Content Placeholder 2">
            <a:extLst>
              <a:ext uri="{FF2B5EF4-FFF2-40B4-BE49-F238E27FC236}">
                <a16:creationId xmlns:a16="http://schemas.microsoft.com/office/drawing/2014/main" id="{9336F05E-7A7B-49C8-900A-22901C32EF9D}"/>
              </a:ext>
            </a:extLst>
          </p:cNvPr>
          <p:cNvSpPr>
            <a:spLocks noGrp="1"/>
          </p:cNvSpPr>
          <p:nvPr>
            <p:ph idx="1"/>
          </p:nvPr>
        </p:nvSpPr>
        <p:spPr/>
        <p:txBody>
          <a:bodyPr/>
          <a:lstStyle/>
          <a:p>
            <a:r>
              <a:rPr lang="en-US" dirty="0"/>
              <a:t>Usernames and passwords to access applications, such as accounting, payroll, and similar line-of-business systems</a:t>
            </a:r>
          </a:p>
          <a:p>
            <a:r>
              <a:rPr lang="en-US" dirty="0"/>
              <a:t>Specific rights granted within business applications controlling what a named user can – and cannot – access</a:t>
            </a:r>
          </a:p>
          <a:p>
            <a:r>
              <a:rPr lang="en-US" dirty="0"/>
              <a:t>Edits on fields to ensure the proper type of data is being entered…for example, no text entries in a date field</a:t>
            </a:r>
          </a:p>
          <a:p>
            <a:r>
              <a:rPr lang="en-US" dirty="0"/>
              <a:t>Audit trail reports showing who did what and when they did it</a:t>
            </a:r>
          </a:p>
          <a:p>
            <a:r>
              <a:rPr lang="en-US" dirty="0"/>
              <a:t>Preventing price overrides on accounts payable bills or invoices issued to customers</a:t>
            </a:r>
          </a:p>
        </p:txBody>
      </p:sp>
    </p:spTree>
    <p:extLst>
      <p:ext uri="{BB962C8B-B14F-4D97-AF65-F5344CB8AC3E}">
        <p14:creationId xmlns:p14="http://schemas.microsoft.com/office/powerpoint/2010/main" val="389677106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F6828-1C3A-460C-BF56-2534AEDF3048}"/>
              </a:ext>
            </a:extLst>
          </p:cNvPr>
          <p:cNvSpPr>
            <a:spLocks noGrp="1"/>
          </p:cNvSpPr>
          <p:nvPr>
            <p:ph type="title"/>
          </p:nvPr>
        </p:nvSpPr>
        <p:spPr/>
        <p:txBody>
          <a:bodyPr/>
          <a:lstStyle/>
          <a:p>
            <a:r>
              <a:rPr lang="en-US" i="1" dirty="0"/>
              <a:t>Analyzing And Evaluating </a:t>
            </a:r>
            <a:br>
              <a:rPr lang="en-US" i="1" dirty="0"/>
            </a:br>
            <a:r>
              <a:rPr lang="en-US" i="1" dirty="0"/>
              <a:t>Technology Controls</a:t>
            </a:r>
          </a:p>
        </p:txBody>
      </p:sp>
    </p:spTree>
    <p:extLst>
      <p:ext uri="{BB962C8B-B14F-4D97-AF65-F5344CB8AC3E}">
        <p14:creationId xmlns:p14="http://schemas.microsoft.com/office/powerpoint/2010/main" val="243301472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E7C21-AD8D-4A52-8AE9-75B77978B119}"/>
              </a:ext>
            </a:extLst>
          </p:cNvPr>
          <p:cNvSpPr>
            <a:spLocks noGrp="1"/>
          </p:cNvSpPr>
          <p:nvPr>
            <p:ph type="title"/>
          </p:nvPr>
        </p:nvSpPr>
        <p:spPr/>
        <p:txBody>
          <a:bodyPr/>
          <a:lstStyle/>
          <a:p>
            <a:r>
              <a:rPr lang="en-US" dirty="0"/>
              <a:t>Analyzing Risks Relative To Controls</a:t>
            </a:r>
          </a:p>
        </p:txBody>
      </p:sp>
      <p:sp>
        <p:nvSpPr>
          <p:cNvPr id="3" name="Content Placeholder 2">
            <a:extLst>
              <a:ext uri="{FF2B5EF4-FFF2-40B4-BE49-F238E27FC236}">
                <a16:creationId xmlns:a16="http://schemas.microsoft.com/office/drawing/2014/main" id="{FD986135-405D-4850-BDB4-05731D713F4B}"/>
              </a:ext>
            </a:extLst>
          </p:cNvPr>
          <p:cNvSpPr>
            <a:spLocks noGrp="1"/>
          </p:cNvSpPr>
          <p:nvPr>
            <p:ph idx="1"/>
          </p:nvPr>
        </p:nvSpPr>
        <p:spPr/>
        <p:txBody>
          <a:bodyPr>
            <a:normAutofit fontScale="92500"/>
          </a:bodyPr>
          <a:lstStyle/>
          <a:p>
            <a:r>
              <a:rPr lang="en-US" dirty="0"/>
              <a:t>When considering the need for either ITGCs or ITACs, a thorough risk analysis should be performed to determine the depth and breadth of the control measures that should be implemented</a:t>
            </a:r>
          </a:p>
          <a:p>
            <a:r>
              <a:rPr lang="en-US" dirty="0"/>
              <a:t>Among the questions to be asked in this analysis are</a:t>
            </a:r>
          </a:p>
          <a:p>
            <a:pPr lvl="1"/>
            <a:r>
              <a:rPr lang="en-US" dirty="0"/>
              <a:t>Which IT assets are at risk and their value in terms of confidentiality, integrity, and availability?</a:t>
            </a:r>
          </a:p>
          <a:p>
            <a:pPr lvl="1"/>
            <a:r>
              <a:rPr lang="en-US" dirty="0"/>
              <a:t>What could happen to affect the information asset’s value adversely?</a:t>
            </a:r>
          </a:p>
          <a:p>
            <a:pPr lvl="1"/>
            <a:r>
              <a:rPr lang="en-US" dirty="0"/>
              <a:t>If the asset was threatened or compromised, how bad could the impact be?</a:t>
            </a:r>
          </a:p>
          <a:p>
            <a:pPr lvl="1"/>
            <a:r>
              <a:rPr lang="en-US" dirty="0"/>
              <a:t>How often could the threat materialize?</a:t>
            </a:r>
          </a:p>
          <a:p>
            <a:pPr lvl="1"/>
            <a:r>
              <a:rPr lang="en-US" dirty="0"/>
              <a:t>What can be done to address the risk, and is it cost-effective?</a:t>
            </a:r>
          </a:p>
        </p:txBody>
      </p:sp>
    </p:spTree>
    <p:extLst>
      <p:ext uri="{BB962C8B-B14F-4D97-AF65-F5344CB8AC3E}">
        <p14:creationId xmlns:p14="http://schemas.microsoft.com/office/powerpoint/2010/main" val="63734486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2303910212"/>
              </p:ext>
            </p:extLst>
          </p:nvPr>
        </p:nvGraphicFramePr>
        <p:xfrm>
          <a:off x="838200" y="381000"/>
          <a:ext cx="10515600" cy="5715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08000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29D8F-ADDE-4F17-8F5E-9F005F618FED}"/>
              </a:ext>
            </a:extLst>
          </p:cNvPr>
          <p:cNvSpPr>
            <a:spLocks noGrp="1"/>
          </p:cNvSpPr>
          <p:nvPr>
            <p:ph type="title"/>
          </p:nvPr>
        </p:nvSpPr>
        <p:spPr/>
        <p:txBody>
          <a:bodyPr/>
          <a:lstStyle/>
          <a:p>
            <a:r>
              <a:rPr lang="en-US" dirty="0"/>
              <a:t>A Process For Evaluating Controls</a:t>
            </a:r>
          </a:p>
        </p:txBody>
      </p:sp>
      <p:graphicFrame>
        <p:nvGraphicFramePr>
          <p:cNvPr id="4" name="Content Placeholder 3">
            <a:extLst>
              <a:ext uri="{FF2B5EF4-FFF2-40B4-BE49-F238E27FC236}">
                <a16:creationId xmlns:a16="http://schemas.microsoft.com/office/drawing/2014/main" id="{A01C58AE-83F2-4D6A-A838-A48F17821E79}"/>
              </a:ext>
            </a:extLst>
          </p:cNvPr>
          <p:cNvGraphicFramePr>
            <a:graphicFrameLocks noGrp="1"/>
          </p:cNvGraphicFramePr>
          <p:nvPr>
            <p:ph idx="1"/>
          </p:nvPr>
        </p:nvGraphicFramePr>
        <p:xfrm>
          <a:off x="609600" y="1492250"/>
          <a:ext cx="10871200" cy="45894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9187905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8D12A15D-E5F7-41AC-8090-854229516B85}"/>
                                            </p:graphicEl>
                                          </p:spTgt>
                                        </p:tgtEl>
                                        <p:attrNameLst>
                                          <p:attrName>style.visibility</p:attrName>
                                        </p:attrNameLst>
                                      </p:cBhvr>
                                      <p:to>
                                        <p:strVal val="visible"/>
                                      </p:to>
                                    </p:set>
                                    <p:anim calcmode="lin" valueType="num">
                                      <p:cBhvr additive="base">
                                        <p:cTn id="7" dur="500" fill="hold"/>
                                        <p:tgtEl>
                                          <p:spTgt spid="4">
                                            <p:graphicEl>
                                              <a:dgm id="{8D12A15D-E5F7-41AC-8090-854229516B85}"/>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8D12A15D-E5F7-41AC-8090-854229516B85}"/>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graphicEl>
                                              <a:dgm id="{160B14C4-DAE4-4F63-8AD8-6F1EF8D5374F}"/>
                                            </p:graphicEl>
                                          </p:spTgt>
                                        </p:tgtEl>
                                        <p:attrNameLst>
                                          <p:attrName>style.visibility</p:attrName>
                                        </p:attrNameLst>
                                      </p:cBhvr>
                                      <p:to>
                                        <p:strVal val="visible"/>
                                      </p:to>
                                    </p:set>
                                    <p:anim calcmode="lin" valueType="num">
                                      <p:cBhvr additive="base">
                                        <p:cTn id="11" dur="500" fill="hold"/>
                                        <p:tgtEl>
                                          <p:spTgt spid="4">
                                            <p:graphicEl>
                                              <a:dgm id="{160B14C4-DAE4-4F63-8AD8-6F1EF8D5374F}"/>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graphicEl>
                                              <a:dgm id="{160B14C4-DAE4-4F63-8AD8-6F1EF8D5374F}"/>
                                            </p:graphic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graphicEl>
                                              <a:dgm id="{E43724AB-0EB0-4E9E-964F-88308AE99709}"/>
                                            </p:graphicEl>
                                          </p:spTgt>
                                        </p:tgtEl>
                                        <p:attrNameLst>
                                          <p:attrName>style.visibility</p:attrName>
                                        </p:attrNameLst>
                                      </p:cBhvr>
                                      <p:to>
                                        <p:strVal val="visible"/>
                                      </p:to>
                                    </p:set>
                                    <p:anim calcmode="lin" valueType="num">
                                      <p:cBhvr additive="base">
                                        <p:cTn id="17" dur="500" fill="hold"/>
                                        <p:tgtEl>
                                          <p:spTgt spid="4">
                                            <p:graphicEl>
                                              <a:dgm id="{E43724AB-0EB0-4E9E-964F-88308AE99709}"/>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graphicEl>
                                              <a:dgm id="{E43724AB-0EB0-4E9E-964F-88308AE99709}"/>
                                            </p:graphic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graphicEl>
                                              <a:dgm id="{1B93B938-5B24-4386-BD86-7C0E3B29D858}"/>
                                            </p:graphicEl>
                                          </p:spTgt>
                                        </p:tgtEl>
                                        <p:attrNameLst>
                                          <p:attrName>style.visibility</p:attrName>
                                        </p:attrNameLst>
                                      </p:cBhvr>
                                      <p:to>
                                        <p:strVal val="visible"/>
                                      </p:to>
                                    </p:set>
                                    <p:anim calcmode="lin" valueType="num">
                                      <p:cBhvr additive="base">
                                        <p:cTn id="21" dur="500" fill="hold"/>
                                        <p:tgtEl>
                                          <p:spTgt spid="4">
                                            <p:graphicEl>
                                              <a:dgm id="{1B93B938-5B24-4386-BD86-7C0E3B29D858}"/>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graphicEl>
                                              <a:dgm id="{1B93B938-5B24-4386-BD86-7C0E3B29D858}"/>
                                            </p:graphic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graphicEl>
                                              <a:dgm id="{F3F646CD-6528-4EAB-AF26-0A68CE4404F0}"/>
                                            </p:graphicEl>
                                          </p:spTgt>
                                        </p:tgtEl>
                                        <p:attrNameLst>
                                          <p:attrName>style.visibility</p:attrName>
                                        </p:attrNameLst>
                                      </p:cBhvr>
                                      <p:to>
                                        <p:strVal val="visible"/>
                                      </p:to>
                                    </p:set>
                                    <p:anim calcmode="lin" valueType="num">
                                      <p:cBhvr additive="base">
                                        <p:cTn id="27" dur="500" fill="hold"/>
                                        <p:tgtEl>
                                          <p:spTgt spid="4">
                                            <p:graphicEl>
                                              <a:dgm id="{F3F646CD-6528-4EAB-AF26-0A68CE4404F0}"/>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graphicEl>
                                              <a:dgm id="{F3F646CD-6528-4EAB-AF26-0A68CE4404F0}"/>
                                            </p:graphic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graphicEl>
                                              <a:dgm id="{9AEB4F34-2912-4498-BBDB-1F873A825F3C}"/>
                                            </p:graphicEl>
                                          </p:spTgt>
                                        </p:tgtEl>
                                        <p:attrNameLst>
                                          <p:attrName>style.visibility</p:attrName>
                                        </p:attrNameLst>
                                      </p:cBhvr>
                                      <p:to>
                                        <p:strVal val="visible"/>
                                      </p:to>
                                    </p:set>
                                    <p:anim calcmode="lin" valueType="num">
                                      <p:cBhvr additive="base">
                                        <p:cTn id="31" dur="500" fill="hold"/>
                                        <p:tgtEl>
                                          <p:spTgt spid="4">
                                            <p:graphicEl>
                                              <a:dgm id="{9AEB4F34-2912-4498-BBDB-1F873A825F3C}"/>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graphicEl>
                                              <a:dgm id="{9AEB4F34-2912-4498-BBDB-1F873A825F3C}"/>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graphicEl>
                                              <a:dgm id="{C7E28D69-3EE2-4B20-86D4-09AD101AB502}"/>
                                            </p:graphicEl>
                                          </p:spTgt>
                                        </p:tgtEl>
                                        <p:attrNameLst>
                                          <p:attrName>style.visibility</p:attrName>
                                        </p:attrNameLst>
                                      </p:cBhvr>
                                      <p:to>
                                        <p:strVal val="visible"/>
                                      </p:to>
                                    </p:set>
                                    <p:anim calcmode="lin" valueType="num">
                                      <p:cBhvr additive="base">
                                        <p:cTn id="37" dur="500" fill="hold"/>
                                        <p:tgtEl>
                                          <p:spTgt spid="4">
                                            <p:graphicEl>
                                              <a:dgm id="{C7E28D69-3EE2-4B20-86D4-09AD101AB502}"/>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graphicEl>
                                              <a:dgm id="{C7E28D69-3EE2-4B20-86D4-09AD101AB502}"/>
                                            </p:graphic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
                                            <p:graphicEl>
                                              <a:dgm id="{E83A01A8-9045-49F2-A29D-62E5841A9DE6}"/>
                                            </p:graphicEl>
                                          </p:spTgt>
                                        </p:tgtEl>
                                        <p:attrNameLst>
                                          <p:attrName>style.visibility</p:attrName>
                                        </p:attrNameLst>
                                      </p:cBhvr>
                                      <p:to>
                                        <p:strVal val="visible"/>
                                      </p:to>
                                    </p:set>
                                    <p:anim calcmode="lin" valueType="num">
                                      <p:cBhvr additive="base">
                                        <p:cTn id="41" dur="500" fill="hold"/>
                                        <p:tgtEl>
                                          <p:spTgt spid="4">
                                            <p:graphicEl>
                                              <a:dgm id="{E83A01A8-9045-49F2-A29D-62E5841A9DE6}"/>
                                            </p:graphic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graphicEl>
                                              <a:dgm id="{E83A01A8-9045-49F2-A29D-62E5841A9DE6}"/>
                                            </p:graphic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
                                            <p:graphicEl>
                                              <a:dgm id="{A76DEDD1-3A45-49EE-9060-797ABFE793E4}"/>
                                            </p:graphicEl>
                                          </p:spTgt>
                                        </p:tgtEl>
                                        <p:attrNameLst>
                                          <p:attrName>style.visibility</p:attrName>
                                        </p:attrNameLst>
                                      </p:cBhvr>
                                      <p:to>
                                        <p:strVal val="visible"/>
                                      </p:to>
                                    </p:set>
                                    <p:anim calcmode="lin" valueType="num">
                                      <p:cBhvr additive="base">
                                        <p:cTn id="47" dur="500" fill="hold"/>
                                        <p:tgtEl>
                                          <p:spTgt spid="4">
                                            <p:graphicEl>
                                              <a:dgm id="{A76DEDD1-3A45-49EE-9060-797ABFE793E4}"/>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4">
                                            <p:graphicEl>
                                              <a:dgm id="{A76DEDD1-3A45-49EE-9060-797ABFE793E4}"/>
                                            </p:graphic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
                                            <p:graphicEl>
                                              <a:dgm id="{4E6BE79E-F2ED-4F02-9312-82BAC1C82635}"/>
                                            </p:graphicEl>
                                          </p:spTgt>
                                        </p:tgtEl>
                                        <p:attrNameLst>
                                          <p:attrName>style.visibility</p:attrName>
                                        </p:attrNameLst>
                                      </p:cBhvr>
                                      <p:to>
                                        <p:strVal val="visible"/>
                                      </p:to>
                                    </p:set>
                                    <p:anim calcmode="lin" valueType="num">
                                      <p:cBhvr additive="base">
                                        <p:cTn id="51" dur="500" fill="hold"/>
                                        <p:tgtEl>
                                          <p:spTgt spid="4">
                                            <p:graphicEl>
                                              <a:dgm id="{4E6BE79E-F2ED-4F02-9312-82BAC1C82635}"/>
                                            </p:graphicEl>
                                          </p:spTgt>
                                        </p:tgtEl>
                                        <p:attrNameLst>
                                          <p:attrName>ppt_x</p:attrName>
                                        </p:attrNameLst>
                                      </p:cBhvr>
                                      <p:tavLst>
                                        <p:tav tm="0">
                                          <p:val>
                                            <p:strVal val="#ppt_x"/>
                                          </p:val>
                                        </p:tav>
                                        <p:tav tm="100000">
                                          <p:val>
                                            <p:strVal val="#ppt_x"/>
                                          </p:val>
                                        </p:tav>
                                      </p:tavLst>
                                    </p:anim>
                                    <p:anim calcmode="lin" valueType="num">
                                      <p:cBhvr additive="base">
                                        <p:cTn id="52" dur="500" fill="hold"/>
                                        <p:tgtEl>
                                          <p:spTgt spid="4">
                                            <p:graphicEl>
                                              <a:dgm id="{4E6BE79E-F2ED-4F02-9312-82BAC1C82635}"/>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29D8F-ADDE-4F17-8F5E-9F005F618FED}"/>
              </a:ext>
            </a:extLst>
          </p:cNvPr>
          <p:cNvSpPr>
            <a:spLocks noGrp="1"/>
          </p:cNvSpPr>
          <p:nvPr>
            <p:ph type="title"/>
          </p:nvPr>
        </p:nvSpPr>
        <p:spPr/>
        <p:txBody>
          <a:bodyPr/>
          <a:lstStyle/>
          <a:p>
            <a:r>
              <a:rPr lang="en-US" dirty="0"/>
              <a:t>A Process For Evaluating Controls</a:t>
            </a:r>
          </a:p>
        </p:txBody>
      </p:sp>
      <p:sp>
        <p:nvSpPr>
          <p:cNvPr id="3" name="Content Placeholder 2">
            <a:extLst>
              <a:ext uri="{FF2B5EF4-FFF2-40B4-BE49-F238E27FC236}">
                <a16:creationId xmlns:a16="http://schemas.microsoft.com/office/drawing/2014/main" id="{E7BF2DB7-8A0B-45A5-836E-0AE36296F87B}"/>
              </a:ext>
            </a:extLst>
          </p:cNvPr>
          <p:cNvSpPr>
            <a:spLocks noGrp="1"/>
          </p:cNvSpPr>
          <p:nvPr>
            <p:ph idx="1"/>
          </p:nvPr>
        </p:nvSpPr>
        <p:spPr/>
        <p:txBody>
          <a:bodyPr>
            <a:normAutofit/>
          </a:bodyPr>
          <a:lstStyle/>
          <a:p>
            <a:r>
              <a:rPr lang="en-US" b="1" dirty="0"/>
              <a:t>Step 1 – Conduct a high-level risk assessment</a:t>
            </a:r>
          </a:p>
          <a:p>
            <a:pPr lvl="1"/>
            <a:r>
              <a:rPr lang="en-US" dirty="0"/>
              <a:t>Read and evaluate any existing risk assessment documentation</a:t>
            </a:r>
          </a:p>
          <a:p>
            <a:pPr lvl="1"/>
            <a:r>
              <a:rPr lang="en-US" dirty="0"/>
              <a:t>Evaluate the current IT environment to identify critical systems and </a:t>
            </a:r>
            <a:br>
              <a:rPr lang="en-US" dirty="0"/>
            </a:br>
            <a:r>
              <a:rPr lang="en-US" dirty="0"/>
              <a:t>process owners</a:t>
            </a:r>
          </a:p>
          <a:p>
            <a:pPr lvl="1"/>
            <a:r>
              <a:rPr lang="en-US" dirty="0"/>
              <a:t>Determine if any forthcoming projects could impact the internal control environment</a:t>
            </a:r>
          </a:p>
          <a:p>
            <a:pPr lvl="1"/>
            <a:r>
              <a:rPr lang="en-US" dirty="0"/>
              <a:t>Ask for prior years’ audit reports and feedback</a:t>
            </a:r>
          </a:p>
          <a:p>
            <a:endParaRPr lang="en-US" dirty="0"/>
          </a:p>
        </p:txBody>
      </p:sp>
    </p:spTree>
    <p:extLst>
      <p:ext uri="{BB962C8B-B14F-4D97-AF65-F5344CB8AC3E}">
        <p14:creationId xmlns:p14="http://schemas.microsoft.com/office/powerpoint/2010/main" val="356187651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29D8F-ADDE-4F17-8F5E-9F005F618FED}"/>
              </a:ext>
            </a:extLst>
          </p:cNvPr>
          <p:cNvSpPr>
            <a:spLocks noGrp="1"/>
          </p:cNvSpPr>
          <p:nvPr>
            <p:ph type="title"/>
          </p:nvPr>
        </p:nvSpPr>
        <p:spPr/>
        <p:txBody>
          <a:bodyPr/>
          <a:lstStyle/>
          <a:p>
            <a:r>
              <a:rPr lang="en-US" dirty="0"/>
              <a:t>A Process For Evaluating Controls</a:t>
            </a:r>
          </a:p>
        </p:txBody>
      </p:sp>
      <p:sp>
        <p:nvSpPr>
          <p:cNvPr id="3" name="Content Placeholder 2">
            <a:extLst>
              <a:ext uri="{FF2B5EF4-FFF2-40B4-BE49-F238E27FC236}">
                <a16:creationId xmlns:a16="http://schemas.microsoft.com/office/drawing/2014/main" id="{E7BF2DB7-8A0B-45A5-836E-0AE36296F87B}"/>
              </a:ext>
            </a:extLst>
          </p:cNvPr>
          <p:cNvSpPr>
            <a:spLocks noGrp="1"/>
          </p:cNvSpPr>
          <p:nvPr>
            <p:ph idx="1"/>
          </p:nvPr>
        </p:nvSpPr>
        <p:spPr/>
        <p:txBody>
          <a:bodyPr>
            <a:normAutofit/>
          </a:bodyPr>
          <a:lstStyle/>
          <a:p>
            <a:r>
              <a:rPr lang="en-US" b="1" dirty="0"/>
              <a:t>Step 2 – Identify all applications in use</a:t>
            </a:r>
          </a:p>
          <a:p>
            <a:pPr lvl="1"/>
            <a:r>
              <a:rPr lang="en-US" dirty="0"/>
              <a:t>Create a listing of all significant applications that are in use</a:t>
            </a:r>
          </a:p>
          <a:p>
            <a:pPr lvl="1"/>
            <a:r>
              <a:rPr lang="en-US" dirty="0"/>
              <a:t>Document software versions, operating systems, databases, etc.</a:t>
            </a:r>
          </a:p>
          <a:p>
            <a:pPr lvl="1"/>
            <a:r>
              <a:rPr lang="en-US" dirty="0"/>
              <a:t>Determine if any significant changes are planned</a:t>
            </a:r>
          </a:p>
          <a:p>
            <a:endParaRPr lang="en-US" dirty="0"/>
          </a:p>
          <a:p>
            <a:endParaRPr lang="en-US" dirty="0"/>
          </a:p>
        </p:txBody>
      </p:sp>
    </p:spTree>
    <p:extLst>
      <p:ext uri="{BB962C8B-B14F-4D97-AF65-F5344CB8AC3E}">
        <p14:creationId xmlns:p14="http://schemas.microsoft.com/office/powerpoint/2010/main" val="360045311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29D8F-ADDE-4F17-8F5E-9F005F618FED}"/>
              </a:ext>
            </a:extLst>
          </p:cNvPr>
          <p:cNvSpPr>
            <a:spLocks noGrp="1"/>
          </p:cNvSpPr>
          <p:nvPr>
            <p:ph type="title"/>
          </p:nvPr>
        </p:nvSpPr>
        <p:spPr/>
        <p:txBody>
          <a:bodyPr/>
          <a:lstStyle/>
          <a:p>
            <a:r>
              <a:rPr lang="en-US" dirty="0"/>
              <a:t>A Process For Evaluating Controls</a:t>
            </a:r>
          </a:p>
        </p:txBody>
      </p:sp>
      <p:sp>
        <p:nvSpPr>
          <p:cNvPr id="3" name="Content Placeholder 2">
            <a:extLst>
              <a:ext uri="{FF2B5EF4-FFF2-40B4-BE49-F238E27FC236}">
                <a16:creationId xmlns:a16="http://schemas.microsoft.com/office/drawing/2014/main" id="{E7BF2DB7-8A0B-45A5-836E-0AE36296F87B}"/>
              </a:ext>
            </a:extLst>
          </p:cNvPr>
          <p:cNvSpPr>
            <a:spLocks noGrp="1"/>
          </p:cNvSpPr>
          <p:nvPr>
            <p:ph idx="1"/>
          </p:nvPr>
        </p:nvSpPr>
        <p:spPr/>
        <p:txBody>
          <a:bodyPr>
            <a:normAutofit/>
          </a:bodyPr>
          <a:lstStyle/>
          <a:p>
            <a:r>
              <a:rPr lang="en-US" b="1" dirty="0"/>
              <a:t>Step 3 – Create a catalog of existing ITGCs and ITACs</a:t>
            </a:r>
          </a:p>
          <a:p>
            <a:pPr lvl="1"/>
            <a:r>
              <a:rPr lang="en-US" dirty="0"/>
              <a:t>Assess the relative level of risk associated with all internal controls</a:t>
            </a:r>
          </a:p>
          <a:p>
            <a:pPr lvl="1"/>
            <a:r>
              <a:rPr lang="en-US" dirty="0"/>
              <a:t>Make a preliminary assessment of whether this control would effectively mitigate the designated risk IF it and related controls are functioning properly</a:t>
            </a:r>
          </a:p>
          <a:p>
            <a:pPr lvl="1"/>
            <a:r>
              <a:rPr lang="en-US" dirty="0"/>
              <a:t>Make a preliminary assessment of the risk to the organization IF this and related controls are not functioning properly</a:t>
            </a:r>
          </a:p>
          <a:p>
            <a:pPr lvl="1"/>
            <a:r>
              <a:rPr lang="en-US" dirty="0"/>
              <a:t>Based on the perceived level of risk, determine the extent of any testing to perform on each control</a:t>
            </a:r>
          </a:p>
          <a:p>
            <a:endParaRPr lang="en-US" dirty="0"/>
          </a:p>
          <a:p>
            <a:endParaRPr lang="en-US" dirty="0"/>
          </a:p>
        </p:txBody>
      </p:sp>
    </p:spTree>
    <p:extLst>
      <p:ext uri="{BB962C8B-B14F-4D97-AF65-F5344CB8AC3E}">
        <p14:creationId xmlns:p14="http://schemas.microsoft.com/office/powerpoint/2010/main" val="17897827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64827-6180-4AE1-BAC1-2D91C15EE889}"/>
              </a:ext>
            </a:extLst>
          </p:cNvPr>
          <p:cNvSpPr>
            <a:spLocks noGrp="1"/>
          </p:cNvSpPr>
          <p:nvPr>
            <p:ph type="title"/>
          </p:nvPr>
        </p:nvSpPr>
        <p:spPr/>
        <p:txBody>
          <a:bodyPr/>
          <a:lstStyle/>
          <a:p>
            <a:r>
              <a:rPr lang="en-US" dirty="0"/>
              <a:t>Consider Different Types Of Risk When Assessing ITGC Risks</a:t>
            </a:r>
          </a:p>
        </p:txBody>
      </p:sp>
      <p:graphicFrame>
        <p:nvGraphicFramePr>
          <p:cNvPr id="6" name="Content Placeholder 5">
            <a:extLst>
              <a:ext uri="{FF2B5EF4-FFF2-40B4-BE49-F238E27FC236}">
                <a16:creationId xmlns:a16="http://schemas.microsoft.com/office/drawing/2014/main" id="{AC97F71D-BC63-4674-A2FD-84152C6DF6CC}"/>
              </a:ext>
            </a:extLst>
          </p:cNvPr>
          <p:cNvGraphicFramePr>
            <a:graphicFrameLocks noGrp="1"/>
          </p:cNvGraphicFramePr>
          <p:nvPr>
            <p:ph idx="1"/>
          </p:nvPr>
        </p:nvGraphicFramePr>
        <p:xfrm>
          <a:off x="609600" y="1492250"/>
          <a:ext cx="10871200" cy="4589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24107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graphicEl>
                                              <a:dgm id="{BEA0B04E-CC2A-44DF-B3E6-786F87375724}"/>
                                            </p:graphicEl>
                                          </p:spTgt>
                                        </p:tgtEl>
                                        <p:attrNameLst>
                                          <p:attrName>style.visibility</p:attrName>
                                        </p:attrNameLst>
                                      </p:cBhvr>
                                      <p:to>
                                        <p:strVal val="visible"/>
                                      </p:to>
                                    </p:set>
                                    <p:animEffect transition="in" filter="wipe(left)">
                                      <p:cBhvr>
                                        <p:cTn id="7" dur="500"/>
                                        <p:tgtEl>
                                          <p:spTgt spid="6">
                                            <p:graphicEl>
                                              <a:dgm id="{BEA0B04E-CC2A-44DF-B3E6-786F87375724}"/>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graphicEl>
                                              <a:dgm id="{D70D7EE3-3D1D-49B4-9E56-1E43DA584064}"/>
                                            </p:graphicEl>
                                          </p:spTgt>
                                        </p:tgtEl>
                                        <p:attrNameLst>
                                          <p:attrName>style.visibility</p:attrName>
                                        </p:attrNameLst>
                                      </p:cBhvr>
                                      <p:to>
                                        <p:strVal val="visible"/>
                                      </p:to>
                                    </p:set>
                                    <p:animEffect transition="in" filter="wipe(left)">
                                      <p:cBhvr>
                                        <p:cTn id="10" dur="500"/>
                                        <p:tgtEl>
                                          <p:spTgt spid="6">
                                            <p:graphicEl>
                                              <a:dgm id="{D70D7EE3-3D1D-49B4-9E56-1E43DA584064}"/>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graphicEl>
                                              <a:dgm id="{8A85E088-8643-479D-947F-6653764919A1}"/>
                                            </p:graphicEl>
                                          </p:spTgt>
                                        </p:tgtEl>
                                        <p:attrNameLst>
                                          <p:attrName>style.visibility</p:attrName>
                                        </p:attrNameLst>
                                      </p:cBhvr>
                                      <p:to>
                                        <p:strVal val="visible"/>
                                      </p:to>
                                    </p:set>
                                    <p:animEffect transition="in" filter="wipe(left)">
                                      <p:cBhvr>
                                        <p:cTn id="15" dur="500"/>
                                        <p:tgtEl>
                                          <p:spTgt spid="6">
                                            <p:graphicEl>
                                              <a:dgm id="{8A85E088-8643-479D-947F-6653764919A1}"/>
                                            </p:graphic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graphicEl>
                                              <a:dgm id="{848BF8C5-AC1A-4EE0-A29C-0D1314785328}"/>
                                            </p:graphicEl>
                                          </p:spTgt>
                                        </p:tgtEl>
                                        <p:attrNameLst>
                                          <p:attrName>style.visibility</p:attrName>
                                        </p:attrNameLst>
                                      </p:cBhvr>
                                      <p:to>
                                        <p:strVal val="visible"/>
                                      </p:to>
                                    </p:set>
                                    <p:animEffect transition="in" filter="wipe(left)">
                                      <p:cBhvr>
                                        <p:cTn id="18" dur="500"/>
                                        <p:tgtEl>
                                          <p:spTgt spid="6">
                                            <p:graphicEl>
                                              <a:dgm id="{848BF8C5-AC1A-4EE0-A29C-0D131478532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Dgm bld="one"/>
        </p:bldSub>
      </p:bldGraphic>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4EB96-27BE-4922-9190-E1B37D6BB85C}"/>
              </a:ext>
            </a:extLst>
          </p:cNvPr>
          <p:cNvSpPr>
            <a:spLocks noGrp="1"/>
          </p:cNvSpPr>
          <p:nvPr>
            <p:ph type="title"/>
          </p:nvPr>
        </p:nvSpPr>
        <p:spPr/>
        <p:txBody>
          <a:bodyPr/>
          <a:lstStyle/>
          <a:p>
            <a:r>
              <a:rPr lang="en-US" dirty="0"/>
              <a:t>Which Application Is Riskier?</a:t>
            </a:r>
          </a:p>
        </p:txBody>
      </p:sp>
      <p:graphicFrame>
        <p:nvGraphicFramePr>
          <p:cNvPr id="4" name="Content Placeholder 3">
            <a:extLst>
              <a:ext uri="{FF2B5EF4-FFF2-40B4-BE49-F238E27FC236}">
                <a16:creationId xmlns:a16="http://schemas.microsoft.com/office/drawing/2014/main" id="{AC345EEE-1801-4468-BE23-3882E60B52A1}"/>
              </a:ext>
            </a:extLst>
          </p:cNvPr>
          <p:cNvGraphicFramePr>
            <a:graphicFrameLocks noGrp="1"/>
          </p:cNvGraphicFramePr>
          <p:nvPr>
            <p:ph idx="1"/>
          </p:nvPr>
        </p:nvGraphicFramePr>
        <p:xfrm>
          <a:off x="609600" y="1492250"/>
          <a:ext cx="10871200" cy="1752600"/>
        </p:xfrm>
        <a:graphic>
          <a:graphicData uri="http://schemas.openxmlformats.org/drawingml/2006/table">
            <a:tbl>
              <a:tblPr firstRow="1" bandRow="1">
                <a:tableStyleId>{5C22544A-7EE6-4342-B048-85BDC9FD1C3A}</a:tableStyleId>
              </a:tblPr>
              <a:tblGrid>
                <a:gridCol w="2174240">
                  <a:extLst>
                    <a:ext uri="{9D8B030D-6E8A-4147-A177-3AD203B41FA5}">
                      <a16:colId xmlns:a16="http://schemas.microsoft.com/office/drawing/2014/main" val="344761858"/>
                    </a:ext>
                  </a:extLst>
                </a:gridCol>
                <a:gridCol w="2174240">
                  <a:extLst>
                    <a:ext uri="{9D8B030D-6E8A-4147-A177-3AD203B41FA5}">
                      <a16:colId xmlns:a16="http://schemas.microsoft.com/office/drawing/2014/main" val="3287778196"/>
                    </a:ext>
                  </a:extLst>
                </a:gridCol>
                <a:gridCol w="2174240">
                  <a:extLst>
                    <a:ext uri="{9D8B030D-6E8A-4147-A177-3AD203B41FA5}">
                      <a16:colId xmlns:a16="http://schemas.microsoft.com/office/drawing/2014/main" val="2027057960"/>
                    </a:ext>
                  </a:extLst>
                </a:gridCol>
                <a:gridCol w="2174240">
                  <a:extLst>
                    <a:ext uri="{9D8B030D-6E8A-4147-A177-3AD203B41FA5}">
                      <a16:colId xmlns:a16="http://schemas.microsoft.com/office/drawing/2014/main" val="459038478"/>
                    </a:ext>
                  </a:extLst>
                </a:gridCol>
                <a:gridCol w="2174240">
                  <a:extLst>
                    <a:ext uri="{9D8B030D-6E8A-4147-A177-3AD203B41FA5}">
                      <a16:colId xmlns:a16="http://schemas.microsoft.com/office/drawing/2014/main" val="2108788515"/>
                    </a:ext>
                  </a:extLst>
                </a:gridCol>
              </a:tblGrid>
              <a:tr h="370840">
                <a:tc gridSpan="5">
                  <a:txBody>
                    <a:bodyPr/>
                    <a:lstStyle/>
                    <a:p>
                      <a:pPr algn="ctr"/>
                      <a:r>
                        <a:rPr lang="en-US" b="1" dirty="0"/>
                        <a:t>Integrity Risk</a:t>
                      </a:r>
                    </a:p>
                  </a:txBody>
                  <a:tcPr marL="94532" marR="945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66485576"/>
                  </a:ext>
                </a:extLst>
              </a:tr>
              <a:tr h="370840">
                <a:tc>
                  <a:txBody>
                    <a:bodyPr/>
                    <a:lstStyle/>
                    <a:p>
                      <a:r>
                        <a:rPr lang="en-US" b="1" dirty="0"/>
                        <a:t>Application Name</a:t>
                      </a:r>
                    </a:p>
                  </a:txBody>
                  <a:tcPr marL="94532" marR="94532">
                    <a:lnT w="12700" cap="flat" cmpd="sng" algn="ctr">
                      <a:solidFill>
                        <a:schemeClr val="tx1"/>
                      </a:solidFill>
                      <a:prstDash val="solid"/>
                      <a:round/>
                      <a:headEnd type="none" w="med" len="med"/>
                      <a:tailEnd type="none" w="med" len="med"/>
                    </a:lnT>
                    <a:noFill/>
                  </a:tcPr>
                </a:tc>
                <a:tc>
                  <a:txBody>
                    <a:bodyPr/>
                    <a:lstStyle/>
                    <a:p>
                      <a:pPr algn="ctr"/>
                      <a:r>
                        <a:rPr lang="en-US" b="1" dirty="0"/>
                        <a:t>Number of Annual Changes/Updates</a:t>
                      </a:r>
                    </a:p>
                  </a:txBody>
                  <a:tcPr marL="94532" marR="94532">
                    <a:lnT w="12700" cap="flat" cmpd="sng" algn="ctr">
                      <a:solidFill>
                        <a:schemeClr val="tx1"/>
                      </a:solidFill>
                      <a:prstDash val="solid"/>
                      <a:round/>
                      <a:headEnd type="none" w="med" len="med"/>
                      <a:tailEnd type="none" w="med" len="med"/>
                    </a:lnT>
                    <a:noFill/>
                  </a:tcPr>
                </a:tc>
                <a:tc>
                  <a:txBody>
                    <a:bodyPr/>
                    <a:lstStyle/>
                    <a:p>
                      <a:pPr algn="ctr"/>
                      <a:r>
                        <a:rPr lang="en-US" b="1" dirty="0"/>
                        <a:t>Number of Application Controls</a:t>
                      </a:r>
                    </a:p>
                  </a:txBody>
                  <a:tcPr marL="94532" marR="94532">
                    <a:lnT w="12700" cap="flat" cmpd="sng" algn="ctr">
                      <a:solidFill>
                        <a:schemeClr val="tx1"/>
                      </a:solidFill>
                      <a:prstDash val="solid"/>
                      <a:round/>
                      <a:headEnd type="none" w="med" len="med"/>
                      <a:tailEnd type="none" w="med" len="med"/>
                    </a:lnT>
                    <a:noFill/>
                  </a:tcPr>
                </a:tc>
                <a:tc>
                  <a:txBody>
                    <a:bodyPr/>
                    <a:lstStyle/>
                    <a:p>
                      <a:pPr algn="ctr"/>
                      <a:r>
                        <a:rPr lang="en-US" b="1" dirty="0"/>
                        <a:t>Developed</a:t>
                      </a:r>
                      <a:br>
                        <a:rPr lang="en-US" b="1" dirty="0"/>
                      </a:br>
                      <a:r>
                        <a:rPr lang="en-US" b="1" dirty="0"/>
                        <a:t>In-House</a:t>
                      </a:r>
                    </a:p>
                  </a:txBody>
                  <a:tcPr marL="94532" marR="94532">
                    <a:lnT w="12700" cap="flat" cmpd="sng" algn="ctr">
                      <a:solidFill>
                        <a:schemeClr val="tx1"/>
                      </a:solidFill>
                      <a:prstDash val="solid"/>
                      <a:round/>
                      <a:headEnd type="none" w="med" len="med"/>
                      <a:tailEnd type="none" w="med" len="med"/>
                    </a:lnT>
                    <a:noFill/>
                  </a:tcPr>
                </a:tc>
                <a:tc>
                  <a:txBody>
                    <a:bodyPr/>
                    <a:lstStyle/>
                    <a:p>
                      <a:pPr algn="ctr"/>
                      <a:r>
                        <a:rPr lang="en-US" b="1" dirty="0"/>
                        <a:t>Number of Developers</a:t>
                      </a:r>
                    </a:p>
                  </a:txBody>
                  <a:tcPr marL="94532" marR="94532">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938957696"/>
                  </a:ext>
                </a:extLst>
              </a:tr>
              <a:tr h="370840">
                <a:tc>
                  <a:txBody>
                    <a:bodyPr/>
                    <a:lstStyle/>
                    <a:p>
                      <a:r>
                        <a:rPr lang="en-US" dirty="0"/>
                        <a:t>Application #1</a:t>
                      </a:r>
                    </a:p>
                  </a:txBody>
                  <a:tcPr marL="94532" marR="94532">
                    <a:solidFill>
                      <a:schemeClr val="bg1">
                        <a:lumMod val="95000"/>
                      </a:schemeClr>
                    </a:solidFill>
                  </a:tcPr>
                </a:tc>
                <a:tc>
                  <a:txBody>
                    <a:bodyPr/>
                    <a:lstStyle/>
                    <a:p>
                      <a:pPr algn="ctr"/>
                      <a:r>
                        <a:rPr lang="en-US" dirty="0"/>
                        <a:t>2</a:t>
                      </a:r>
                    </a:p>
                  </a:txBody>
                  <a:tcPr marL="94532" marR="94532">
                    <a:solidFill>
                      <a:schemeClr val="bg1">
                        <a:lumMod val="95000"/>
                      </a:schemeClr>
                    </a:solidFill>
                  </a:tcPr>
                </a:tc>
                <a:tc>
                  <a:txBody>
                    <a:bodyPr/>
                    <a:lstStyle/>
                    <a:p>
                      <a:pPr algn="ctr"/>
                      <a:r>
                        <a:rPr lang="en-US" dirty="0"/>
                        <a:t>25</a:t>
                      </a:r>
                    </a:p>
                  </a:txBody>
                  <a:tcPr marL="94532" marR="94532">
                    <a:solidFill>
                      <a:schemeClr val="bg1">
                        <a:lumMod val="95000"/>
                      </a:schemeClr>
                    </a:solidFill>
                  </a:tcPr>
                </a:tc>
                <a:tc>
                  <a:txBody>
                    <a:bodyPr/>
                    <a:lstStyle/>
                    <a:p>
                      <a:pPr algn="ctr"/>
                      <a:r>
                        <a:rPr lang="en-US" dirty="0"/>
                        <a:t>No</a:t>
                      </a:r>
                    </a:p>
                  </a:txBody>
                  <a:tcPr marL="94532" marR="94532">
                    <a:solidFill>
                      <a:schemeClr val="bg1">
                        <a:lumMod val="95000"/>
                      </a:schemeClr>
                    </a:solidFill>
                  </a:tcPr>
                </a:tc>
                <a:tc>
                  <a:txBody>
                    <a:bodyPr/>
                    <a:lstStyle/>
                    <a:p>
                      <a:pPr algn="ctr"/>
                      <a:r>
                        <a:rPr lang="en-US" dirty="0"/>
                        <a:t>0</a:t>
                      </a:r>
                    </a:p>
                  </a:txBody>
                  <a:tcPr marL="94532" marR="94532">
                    <a:solidFill>
                      <a:schemeClr val="bg1">
                        <a:lumMod val="95000"/>
                      </a:schemeClr>
                    </a:solidFill>
                  </a:tcPr>
                </a:tc>
                <a:extLst>
                  <a:ext uri="{0D108BD9-81ED-4DB2-BD59-A6C34878D82A}">
                    <a16:rowId xmlns:a16="http://schemas.microsoft.com/office/drawing/2014/main" val="2160865016"/>
                  </a:ext>
                </a:extLst>
              </a:tr>
              <a:tr h="370840">
                <a:tc>
                  <a:txBody>
                    <a:bodyPr/>
                    <a:lstStyle/>
                    <a:p>
                      <a:r>
                        <a:rPr lang="en-US" dirty="0"/>
                        <a:t>Application #2</a:t>
                      </a:r>
                    </a:p>
                  </a:txBody>
                  <a:tcPr marL="94532" marR="94532">
                    <a:noFill/>
                  </a:tcPr>
                </a:tc>
                <a:tc>
                  <a:txBody>
                    <a:bodyPr/>
                    <a:lstStyle/>
                    <a:p>
                      <a:pPr algn="ctr"/>
                      <a:r>
                        <a:rPr lang="en-US" dirty="0"/>
                        <a:t>300</a:t>
                      </a:r>
                    </a:p>
                  </a:txBody>
                  <a:tcPr marL="94532" marR="94532">
                    <a:noFill/>
                  </a:tcPr>
                </a:tc>
                <a:tc>
                  <a:txBody>
                    <a:bodyPr/>
                    <a:lstStyle/>
                    <a:p>
                      <a:pPr algn="ctr"/>
                      <a:r>
                        <a:rPr lang="en-US" dirty="0"/>
                        <a:t>0</a:t>
                      </a:r>
                    </a:p>
                  </a:txBody>
                  <a:tcPr marL="94532" marR="94532">
                    <a:noFill/>
                  </a:tcPr>
                </a:tc>
                <a:tc>
                  <a:txBody>
                    <a:bodyPr/>
                    <a:lstStyle/>
                    <a:p>
                      <a:pPr algn="ctr"/>
                      <a:r>
                        <a:rPr lang="en-US" dirty="0"/>
                        <a:t>Yes</a:t>
                      </a:r>
                    </a:p>
                  </a:txBody>
                  <a:tcPr marL="94532" marR="94532">
                    <a:noFill/>
                  </a:tcPr>
                </a:tc>
                <a:tc>
                  <a:txBody>
                    <a:bodyPr/>
                    <a:lstStyle/>
                    <a:p>
                      <a:pPr algn="ctr"/>
                      <a:r>
                        <a:rPr lang="en-US" dirty="0"/>
                        <a:t>20</a:t>
                      </a:r>
                    </a:p>
                  </a:txBody>
                  <a:tcPr marL="94532" marR="94532">
                    <a:noFill/>
                  </a:tcPr>
                </a:tc>
                <a:extLst>
                  <a:ext uri="{0D108BD9-81ED-4DB2-BD59-A6C34878D82A}">
                    <a16:rowId xmlns:a16="http://schemas.microsoft.com/office/drawing/2014/main" val="1650458064"/>
                  </a:ext>
                </a:extLst>
              </a:tr>
            </a:tbl>
          </a:graphicData>
        </a:graphic>
      </p:graphicFrame>
      <p:graphicFrame>
        <p:nvGraphicFramePr>
          <p:cNvPr id="5" name="Content Placeholder 3">
            <a:extLst>
              <a:ext uri="{FF2B5EF4-FFF2-40B4-BE49-F238E27FC236}">
                <a16:creationId xmlns:a16="http://schemas.microsoft.com/office/drawing/2014/main" id="{E4790690-7164-4981-B91F-4E312192D70D}"/>
              </a:ext>
            </a:extLst>
          </p:cNvPr>
          <p:cNvGraphicFramePr>
            <a:graphicFrameLocks/>
          </p:cNvGraphicFramePr>
          <p:nvPr/>
        </p:nvGraphicFramePr>
        <p:xfrm>
          <a:off x="838200" y="3713162"/>
          <a:ext cx="10515600" cy="1747520"/>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344761858"/>
                    </a:ext>
                  </a:extLst>
                </a:gridCol>
                <a:gridCol w="2103120">
                  <a:extLst>
                    <a:ext uri="{9D8B030D-6E8A-4147-A177-3AD203B41FA5}">
                      <a16:colId xmlns:a16="http://schemas.microsoft.com/office/drawing/2014/main" val="3287778196"/>
                    </a:ext>
                  </a:extLst>
                </a:gridCol>
                <a:gridCol w="2103120">
                  <a:extLst>
                    <a:ext uri="{9D8B030D-6E8A-4147-A177-3AD203B41FA5}">
                      <a16:colId xmlns:a16="http://schemas.microsoft.com/office/drawing/2014/main" val="2027057960"/>
                    </a:ext>
                  </a:extLst>
                </a:gridCol>
                <a:gridCol w="2103120">
                  <a:extLst>
                    <a:ext uri="{9D8B030D-6E8A-4147-A177-3AD203B41FA5}">
                      <a16:colId xmlns:a16="http://schemas.microsoft.com/office/drawing/2014/main" val="459038478"/>
                    </a:ext>
                  </a:extLst>
                </a:gridCol>
                <a:gridCol w="2103120">
                  <a:extLst>
                    <a:ext uri="{9D8B030D-6E8A-4147-A177-3AD203B41FA5}">
                      <a16:colId xmlns:a16="http://schemas.microsoft.com/office/drawing/2014/main" val="2108788515"/>
                    </a:ext>
                  </a:extLst>
                </a:gridCol>
              </a:tblGrid>
              <a:tr h="0">
                <a:tc gridSpan="5">
                  <a:txBody>
                    <a:bodyPr/>
                    <a:lstStyle/>
                    <a:p>
                      <a:pPr algn="ctr"/>
                      <a:r>
                        <a:rPr lang="en-US" b="1" dirty="0"/>
                        <a:t>Access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66485576"/>
                  </a:ext>
                </a:extLst>
              </a:tr>
              <a:tr h="370840">
                <a:tc>
                  <a:txBody>
                    <a:bodyPr/>
                    <a:lstStyle/>
                    <a:p>
                      <a:r>
                        <a:rPr lang="en-US" b="1" dirty="0"/>
                        <a:t>Application Name</a:t>
                      </a:r>
                    </a:p>
                  </a:txBody>
                  <a:tcPr>
                    <a:lnT w="12700" cap="flat" cmpd="sng" algn="ctr">
                      <a:solidFill>
                        <a:schemeClr val="tx1"/>
                      </a:solidFill>
                      <a:prstDash val="solid"/>
                      <a:round/>
                      <a:headEnd type="none" w="med" len="med"/>
                      <a:tailEnd type="none" w="med" len="med"/>
                    </a:lnT>
                    <a:noFill/>
                  </a:tcPr>
                </a:tc>
                <a:tc>
                  <a:txBody>
                    <a:bodyPr/>
                    <a:lstStyle/>
                    <a:p>
                      <a:pPr algn="ctr"/>
                      <a:r>
                        <a:rPr lang="en-US" b="1" dirty="0"/>
                        <a:t>Number of</a:t>
                      </a:r>
                      <a:br>
                        <a:rPr lang="en-US" b="1" dirty="0"/>
                      </a:br>
                      <a:r>
                        <a:rPr lang="en-US" b="1" dirty="0"/>
                        <a:t>End Users</a:t>
                      </a:r>
                    </a:p>
                  </a:txBody>
                  <a:tcPr>
                    <a:lnT w="12700" cap="flat" cmpd="sng" algn="ctr">
                      <a:solidFill>
                        <a:schemeClr val="tx1"/>
                      </a:solidFill>
                      <a:prstDash val="solid"/>
                      <a:round/>
                      <a:headEnd type="none" w="med" len="med"/>
                      <a:tailEnd type="none" w="med" len="med"/>
                    </a:lnT>
                    <a:noFill/>
                  </a:tcPr>
                </a:tc>
                <a:tc>
                  <a:txBody>
                    <a:bodyPr/>
                    <a:lstStyle/>
                    <a:p>
                      <a:pPr algn="ctr"/>
                      <a:r>
                        <a:rPr lang="en-US" b="1" dirty="0"/>
                        <a:t>Number of Administrators</a:t>
                      </a:r>
                    </a:p>
                  </a:txBody>
                  <a:tcPr>
                    <a:lnT w="12700" cap="flat" cmpd="sng" algn="ctr">
                      <a:solidFill>
                        <a:schemeClr val="tx1"/>
                      </a:solidFill>
                      <a:prstDash val="solid"/>
                      <a:round/>
                      <a:headEnd type="none" w="med" len="med"/>
                      <a:tailEnd type="none" w="med" len="med"/>
                    </a:lnT>
                    <a:noFill/>
                  </a:tcPr>
                </a:tc>
                <a:tc>
                  <a:txBody>
                    <a:bodyPr/>
                    <a:lstStyle/>
                    <a:p>
                      <a:pPr algn="ctr"/>
                      <a:r>
                        <a:rPr lang="en-US" b="1" dirty="0"/>
                        <a:t>Direct Access to Database</a:t>
                      </a:r>
                    </a:p>
                  </a:txBody>
                  <a:tcPr>
                    <a:lnT w="12700" cap="flat" cmpd="sng" algn="ctr">
                      <a:solidFill>
                        <a:schemeClr val="tx1"/>
                      </a:solidFill>
                      <a:prstDash val="solid"/>
                      <a:round/>
                      <a:headEnd type="none" w="med" len="med"/>
                      <a:tailEnd type="none" w="med" len="med"/>
                    </a:lnT>
                    <a:noFill/>
                  </a:tcPr>
                </a:tc>
                <a:tc>
                  <a:txBody>
                    <a:bodyPr/>
                    <a:lstStyle/>
                    <a:p>
                      <a:pPr algn="ctr"/>
                      <a:r>
                        <a:rPr lang="en-US" b="1" dirty="0"/>
                        <a:t>Authentication</a:t>
                      </a: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938957696"/>
                  </a:ext>
                </a:extLst>
              </a:tr>
              <a:tr h="370840">
                <a:tc>
                  <a:txBody>
                    <a:bodyPr/>
                    <a:lstStyle/>
                    <a:p>
                      <a:r>
                        <a:rPr lang="en-US" dirty="0"/>
                        <a:t>Application #1</a:t>
                      </a:r>
                    </a:p>
                  </a:txBody>
                  <a:tcPr>
                    <a:solidFill>
                      <a:schemeClr val="bg1">
                        <a:lumMod val="95000"/>
                      </a:schemeClr>
                    </a:solidFill>
                  </a:tcPr>
                </a:tc>
                <a:tc>
                  <a:txBody>
                    <a:bodyPr/>
                    <a:lstStyle/>
                    <a:p>
                      <a:pPr algn="ctr"/>
                      <a:r>
                        <a:rPr lang="en-US" dirty="0"/>
                        <a:t>150</a:t>
                      </a:r>
                    </a:p>
                  </a:txBody>
                  <a:tcPr>
                    <a:solidFill>
                      <a:schemeClr val="bg1">
                        <a:lumMod val="95000"/>
                      </a:schemeClr>
                    </a:solidFill>
                  </a:tcPr>
                </a:tc>
                <a:tc>
                  <a:txBody>
                    <a:bodyPr/>
                    <a:lstStyle/>
                    <a:p>
                      <a:pPr algn="ctr"/>
                      <a:r>
                        <a:rPr lang="en-US" dirty="0"/>
                        <a:t>2</a:t>
                      </a:r>
                    </a:p>
                  </a:txBody>
                  <a:tcPr>
                    <a:solidFill>
                      <a:schemeClr val="bg1">
                        <a:lumMod val="95000"/>
                      </a:schemeClr>
                    </a:solidFill>
                  </a:tcPr>
                </a:tc>
                <a:tc>
                  <a:txBody>
                    <a:bodyPr/>
                    <a:lstStyle/>
                    <a:p>
                      <a:pPr algn="ctr"/>
                      <a:r>
                        <a:rPr lang="en-US" dirty="0"/>
                        <a:t>No</a:t>
                      </a:r>
                    </a:p>
                  </a:txBody>
                  <a:tcPr>
                    <a:solidFill>
                      <a:schemeClr val="bg1">
                        <a:lumMod val="95000"/>
                      </a:schemeClr>
                    </a:solidFill>
                  </a:tcPr>
                </a:tc>
                <a:tc>
                  <a:txBody>
                    <a:bodyPr/>
                    <a:lstStyle/>
                    <a:p>
                      <a:pPr algn="ctr"/>
                      <a:r>
                        <a:rPr lang="en-US" dirty="0"/>
                        <a:t>Independent</a:t>
                      </a:r>
                    </a:p>
                  </a:txBody>
                  <a:tcPr>
                    <a:solidFill>
                      <a:schemeClr val="bg1">
                        <a:lumMod val="95000"/>
                      </a:schemeClr>
                    </a:solidFill>
                  </a:tcPr>
                </a:tc>
                <a:extLst>
                  <a:ext uri="{0D108BD9-81ED-4DB2-BD59-A6C34878D82A}">
                    <a16:rowId xmlns:a16="http://schemas.microsoft.com/office/drawing/2014/main" val="2160865016"/>
                  </a:ext>
                </a:extLst>
              </a:tr>
              <a:tr h="370840">
                <a:tc>
                  <a:txBody>
                    <a:bodyPr/>
                    <a:lstStyle/>
                    <a:p>
                      <a:r>
                        <a:rPr lang="en-US" dirty="0"/>
                        <a:t>Application #2</a:t>
                      </a:r>
                    </a:p>
                  </a:txBody>
                  <a:tcPr>
                    <a:noFill/>
                  </a:tcPr>
                </a:tc>
                <a:tc>
                  <a:txBody>
                    <a:bodyPr/>
                    <a:lstStyle/>
                    <a:p>
                      <a:pPr algn="ctr"/>
                      <a:r>
                        <a:rPr lang="en-US" dirty="0"/>
                        <a:t>100</a:t>
                      </a:r>
                    </a:p>
                  </a:txBody>
                  <a:tcPr>
                    <a:noFill/>
                  </a:tcPr>
                </a:tc>
                <a:tc>
                  <a:txBody>
                    <a:bodyPr/>
                    <a:lstStyle/>
                    <a:p>
                      <a:pPr algn="ctr"/>
                      <a:r>
                        <a:rPr lang="en-US" dirty="0"/>
                        <a:t>10</a:t>
                      </a:r>
                    </a:p>
                  </a:txBody>
                  <a:tcPr>
                    <a:noFill/>
                  </a:tcPr>
                </a:tc>
                <a:tc>
                  <a:txBody>
                    <a:bodyPr/>
                    <a:lstStyle/>
                    <a:p>
                      <a:pPr algn="ctr"/>
                      <a:r>
                        <a:rPr lang="en-US" dirty="0"/>
                        <a:t>Yes</a:t>
                      </a:r>
                    </a:p>
                  </a:txBody>
                  <a:tcPr>
                    <a:noFill/>
                  </a:tcPr>
                </a:tc>
                <a:tc>
                  <a:txBody>
                    <a:bodyPr/>
                    <a:lstStyle/>
                    <a:p>
                      <a:pPr algn="ctr"/>
                      <a:r>
                        <a:rPr lang="en-US" dirty="0"/>
                        <a:t>Integrated</a:t>
                      </a:r>
                    </a:p>
                  </a:txBody>
                  <a:tcPr>
                    <a:noFill/>
                  </a:tcPr>
                </a:tc>
                <a:extLst>
                  <a:ext uri="{0D108BD9-81ED-4DB2-BD59-A6C34878D82A}">
                    <a16:rowId xmlns:a16="http://schemas.microsoft.com/office/drawing/2014/main" val="1650458064"/>
                  </a:ext>
                </a:extLst>
              </a:tr>
            </a:tbl>
          </a:graphicData>
        </a:graphic>
      </p:graphicFrame>
    </p:spTree>
    <p:extLst>
      <p:ext uri="{BB962C8B-B14F-4D97-AF65-F5344CB8AC3E}">
        <p14:creationId xmlns:p14="http://schemas.microsoft.com/office/powerpoint/2010/main" val="96456644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29D8F-ADDE-4F17-8F5E-9F005F618FED}"/>
              </a:ext>
            </a:extLst>
          </p:cNvPr>
          <p:cNvSpPr>
            <a:spLocks noGrp="1"/>
          </p:cNvSpPr>
          <p:nvPr>
            <p:ph type="title"/>
          </p:nvPr>
        </p:nvSpPr>
        <p:spPr/>
        <p:txBody>
          <a:bodyPr/>
          <a:lstStyle/>
          <a:p>
            <a:r>
              <a:rPr lang="en-US" dirty="0"/>
              <a:t>A Process For Evaluating Controls</a:t>
            </a:r>
          </a:p>
        </p:txBody>
      </p:sp>
      <p:sp>
        <p:nvSpPr>
          <p:cNvPr id="3" name="Content Placeholder 2">
            <a:extLst>
              <a:ext uri="{FF2B5EF4-FFF2-40B4-BE49-F238E27FC236}">
                <a16:creationId xmlns:a16="http://schemas.microsoft.com/office/drawing/2014/main" id="{E7BF2DB7-8A0B-45A5-836E-0AE36296F87B}"/>
              </a:ext>
            </a:extLst>
          </p:cNvPr>
          <p:cNvSpPr>
            <a:spLocks noGrp="1"/>
          </p:cNvSpPr>
          <p:nvPr>
            <p:ph idx="1"/>
          </p:nvPr>
        </p:nvSpPr>
        <p:spPr/>
        <p:txBody>
          <a:bodyPr>
            <a:normAutofit/>
          </a:bodyPr>
          <a:lstStyle/>
          <a:p>
            <a:r>
              <a:rPr lang="en-US" b="1" dirty="0"/>
              <a:t>Step 4 – Design tests, if necessary, of controls</a:t>
            </a:r>
          </a:p>
          <a:p>
            <a:pPr lvl="1"/>
            <a:r>
              <a:rPr lang="en-US" dirty="0"/>
              <a:t>Consider the quantity of data to test, based on perceived risk</a:t>
            </a:r>
          </a:p>
          <a:p>
            <a:pPr lvl="1"/>
            <a:r>
              <a:rPr lang="en-US" dirty="0"/>
              <a:t>What data, logs, and information will be necessary to perform this test, and is that information readily available?</a:t>
            </a:r>
          </a:p>
          <a:p>
            <a:pPr lvl="1"/>
            <a:r>
              <a:rPr lang="en-US" dirty="0"/>
              <a:t>Should this test be done on a surprise basis?</a:t>
            </a:r>
          </a:p>
          <a:p>
            <a:pPr lvl="1"/>
            <a:endParaRPr lang="en-US" dirty="0"/>
          </a:p>
          <a:p>
            <a:pPr lvl="1"/>
            <a:endParaRPr lang="en-US" dirty="0"/>
          </a:p>
          <a:p>
            <a:endParaRPr lang="en-US" dirty="0"/>
          </a:p>
        </p:txBody>
      </p:sp>
    </p:spTree>
    <p:extLst>
      <p:ext uri="{BB962C8B-B14F-4D97-AF65-F5344CB8AC3E}">
        <p14:creationId xmlns:p14="http://schemas.microsoft.com/office/powerpoint/2010/main" val="275911291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29D8F-ADDE-4F17-8F5E-9F005F618FED}"/>
              </a:ext>
            </a:extLst>
          </p:cNvPr>
          <p:cNvSpPr>
            <a:spLocks noGrp="1"/>
          </p:cNvSpPr>
          <p:nvPr>
            <p:ph type="title"/>
          </p:nvPr>
        </p:nvSpPr>
        <p:spPr/>
        <p:txBody>
          <a:bodyPr/>
          <a:lstStyle/>
          <a:p>
            <a:r>
              <a:rPr lang="en-US" dirty="0"/>
              <a:t>A Process For Evaluating Controls</a:t>
            </a:r>
          </a:p>
        </p:txBody>
      </p:sp>
      <p:sp>
        <p:nvSpPr>
          <p:cNvPr id="3" name="Content Placeholder 2">
            <a:extLst>
              <a:ext uri="{FF2B5EF4-FFF2-40B4-BE49-F238E27FC236}">
                <a16:creationId xmlns:a16="http://schemas.microsoft.com/office/drawing/2014/main" id="{E7BF2DB7-8A0B-45A5-836E-0AE36296F87B}"/>
              </a:ext>
            </a:extLst>
          </p:cNvPr>
          <p:cNvSpPr>
            <a:spLocks noGrp="1"/>
          </p:cNvSpPr>
          <p:nvPr>
            <p:ph idx="1"/>
          </p:nvPr>
        </p:nvSpPr>
        <p:spPr/>
        <p:txBody>
          <a:bodyPr>
            <a:normAutofit/>
          </a:bodyPr>
          <a:lstStyle/>
          <a:p>
            <a:r>
              <a:rPr lang="en-US" b="1" dirty="0"/>
              <a:t>Step 5 – Evaluate and report</a:t>
            </a:r>
          </a:p>
          <a:p>
            <a:pPr lvl="1"/>
            <a:r>
              <a:rPr lang="en-US" dirty="0"/>
              <a:t>Based on your test results, evaluate and report on your tests</a:t>
            </a:r>
          </a:p>
          <a:p>
            <a:pPr lvl="1"/>
            <a:r>
              <a:rPr lang="en-US" dirty="0"/>
              <a:t>Indicate which controls are working as expected, which are not, and which could be improved to be more effective/cost-effective</a:t>
            </a:r>
          </a:p>
          <a:p>
            <a:pPr marL="457200" lvl="1" indent="0">
              <a:buNone/>
            </a:pPr>
            <a:endParaRPr lang="en-US" dirty="0"/>
          </a:p>
          <a:p>
            <a:endParaRPr lang="en-US" dirty="0"/>
          </a:p>
        </p:txBody>
      </p:sp>
    </p:spTree>
    <p:extLst>
      <p:ext uri="{BB962C8B-B14F-4D97-AF65-F5344CB8AC3E}">
        <p14:creationId xmlns:p14="http://schemas.microsoft.com/office/powerpoint/2010/main" val="50600105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87865-5F57-49B5-9167-76F2D6424759}"/>
              </a:ext>
            </a:extLst>
          </p:cNvPr>
          <p:cNvSpPr>
            <a:spLocks noGrp="1"/>
          </p:cNvSpPr>
          <p:nvPr>
            <p:ph type="title"/>
          </p:nvPr>
        </p:nvSpPr>
        <p:spPr/>
        <p:txBody>
          <a:bodyPr/>
          <a:lstStyle/>
          <a:p>
            <a:r>
              <a:rPr lang="en-US" dirty="0"/>
              <a:t>Catalog Of Controls</a:t>
            </a:r>
          </a:p>
        </p:txBody>
      </p:sp>
      <p:graphicFrame>
        <p:nvGraphicFramePr>
          <p:cNvPr id="4" name="Content Placeholder 3">
            <a:extLst>
              <a:ext uri="{FF2B5EF4-FFF2-40B4-BE49-F238E27FC236}">
                <a16:creationId xmlns:a16="http://schemas.microsoft.com/office/drawing/2014/main" id="{67D32FD1-F085-468D-834C-DCE8FEA68D71}"/>
              </a:ext>
            </a:extLst>
          </p:cNvPr>
          <p:cNvGraphicFramePr>
            <a:graphicFrameLocks noGrp="1"/>
          </p:cNvGraphicFramePr>
          <p:nvPr>
            <p:ph idx="1"/>
          </p:nvPr>
        </p:nvGraphicFramePr>
        <p:xfrm>
          <a:off x="838200" y="1541722"/>
          <a:ext cx="10515600" cy="4540102"/>
        </p:xfrm>
        <a:graphic>
          <a:graphicData uri="http://schemas.openxmlformats.org/drawingml/2006/table">
            <a:tbl>
              <a:tblPr firstRow="1" bandRow="1">
                <a:tableStyleId>{2D5ABB26-0587-4C30-8999-92F81FD0307C}</a:tableStyleId>
              </a:tblPr>
              <a:tblGrid>
                <a:gridCol w="2734340">
                  <a:extLst>
                    <a:ext uri="{9D8B030D-6E8A-4147-A177-3AD203B41FA5}">
                      <a16:colId xmlns:a16="http://schemas.microsoft.com/office/drawing/2014/main" val="960422341"/>
                    </a:ext>
                  </a:extLst>
                </a:gridCol>
                <a:gridCol w="7781260">
                  <a:extLst>
                    <a:ext uri="{9D8B030D-6E8A-4147-A177-3AD203B41FA5}">
                      <a16:colId xmlns:a16="http://schemas.microsoft.com/office/drawing/2014/main" val="1051946590"/>
                    </a:ext>
                  </a:extLst>
                </a:gridCol>
              </a:tblGrid>
              <a:tr h="923411">
                <a:tc>
                  <a:txBody>
                    <a:bodyPr/>
                    <a:lstStyle/>
                    <a:p>
                      <a:r>
                        <a:rPr lang="en-US" b="1" dirty="0">
                          <a:solidFill>
                            <a:schemeClr val="bg1"/>
                          </a:solidFill>
                        </a:rPr>
                        <a:t>Process Name/Description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Deleting inactive users. Immediately upon a team member’s termination, a notification is sent to IT to terminate user access to all Company IT assets and services. IT is to act upon this notification </a:t>
                      </a:r>
                      <a:r>
                        <a:rPr lang="en-US" b="0" i="0" dirty="0"/>
                        <a:t>immediately</a:t>
                      </a:r>
                      <a:r>
                        <a:rPr lang="en-US"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3498355"/>
                  </a:ext>
                </a:extLst>
              </a:tr>
              <a:tr h="923411">
                <a:tc>
                  <a:txBody>
                    <a:bodyPr/>
                    <a:lstStyle/>
                    <a:p>
                      <a:r>
                        <a:rPr lang="en-US" b="1" dirty="0">
                          <a:solidFill>
                            <a:schemeClr val="bg1"/>
                          </a:solidFill>
                        </a:rPr>
                        <a:t>Objective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Only authorized users should have access to Company-owned systems and data. No matter the nature of the termination, inactive employees should never be allowed to access Company-owned systems or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946112"/>
                  </a:ext>
                </a:extLst>
              </a:tr>
              <a:tr h="646387">
                <a:tc>
                  <a:txBody>
                    <a:bodyPr/>
                    <a:lstStyle/>
                    <a:p>
                      <a:r>
                        <a:rPr lang="en-US" b="1" dirty="0">
                          <a:solidFill>
                            <a:schemeClr val="bg1"/>
                          </a:solidFill>
                        </a:rPr>
                        <a:t>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Very high. Terminated employees may be emotional and have malicious intentions with respect to Company-owned systems and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1502120"/>
                  </a:ext>
                </a:extLst>
              </a:tr>
              <a:tr h="923411">
                <a:tc>
                  <a:txBody>
                    <a:bodyPr/>
                    <a:lstStyle/>
                    <a:p>
                      <a:r>
                        <a:rPr lang="en-US" b="1" dirty="0">
                          <a:solidFill>
                            <a:schemeClr val="bg1"/>
                          </a:solidFill>
                        </a:rPr>
                        <a:t>Control 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IT decommissions user access immediately for all terminated team members so as to prevent improper – and potentially – malicious access to Company systems and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718907"/>
                  </a:ext>
                </a:extLst>
              </a:tr>
              <a:tr h="374494">
                <a:tc>
                  <a:txBody>
                    <a:bodyPr/>
                    <a:lstStyle/>
                    <a:p>
                      <a:r>
                        <a:rPr lang="en-US" b="1" dirty="0">
                          <a:solidFill>
                            <a:schemeClr val="bg1"/>
                          </a:solidFill>
                        </a:rPr>
                        <a:t>Control 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Access to programs and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6959398"/>
                  </a:ext>
                </a:extLst>
              </a:tr>
              <a:tr h="374494">
                <a:tc>
                  <a:txBody>
                    <a:bodyPr/>
                    <a:lstStyle/>
                    <a:p>
                      <a:r>
                        <a:rPr lang="en-US" b="1" dirty="0">
                          <a:solidFill>
                            <a:schemeClr val="bg1"/>
                          </a:solidFill>
                        </a:rPr>
                        <a:t>Type of Control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Preventive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927869"/>
                  </a:ext>
                </a:extLst>
              </a:tr>
              <a:tr h="374494">
                <a:tc>
                  <a:txBody>
                    <a:bodyPr/>
                    <a:lstStyle/>
                    <a:p>
                      <a:r>
                        <a:rPr lang="en-US" b="1" dirty="0">
                          <a:solidFill>
                            <a:schemeClr val="bg1"/>
                          </a:solidFill>
                        </a:rPr>
                        <a:t>Frequency Performed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On-Demand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0112065"/>
                  </a:ext>
                </a:extLst>
              </a:tr>
            </a:tbl>
          </a:graphicData>
        </a:graphic>
      </p:graphicFrame>
    </p:spTree>
    <p:extLst>
      <p:ext uri="{BB962C8B-B14F-4D97-AF65-F5344CB8AC3E}">
        <p14:creationId xmlns:p14="http://schemas.microsoft.com/office/powerpoint/2010/main" val="83433143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87865-5F57-49B5-9167-76F2D6424759}"/>
              </a:ext>
            </a:extLst>
          </p:cNvPr>
          <p:cNvSpPr>
            <a:spLocks noGrp="1"/>
          </p:cNvSpPr>
          <p:nvPr>
            <p:ph type="title"/>
          </p:nvPr>
        </p:nvSpPr>
        <p:spPr/>
        <p:txBody>
          <a:bodyPr/>
          <a:lstStyle/>
          <a:p>
            <a:r>
              <a:rPr lang="en-US" dirty="0"/>
              <a:t>Catalog Of Controls</a:t>
            </a:r>
          </a:p>
        </p:txBody>
      </p:sp>
      <p:graphicFrame>
        <p:nvGraphicFramePr>
          <p:cNvPr id="4" name="Content Placeholder 3">
            <a:extLst>
              <a:ext uri="{FF2B5EF4-FFF2-40B4-BE49-F238E27FC236}">
                <a16:creationId xmlns:a16="http://schemas.microsoft.com/office/drawing/2014/main" id="{67D32FD1-F085-468D-834C-DCE8FEA68D71}"/>
              </a:ext>
            </a:extLst>
          </p:cNvPr>
          <p:cNvGraphicFramePr>
            <a:graphicFrameLocks noGrp="1"/>
          </p:cNvGraphicFramePr>
          <p:nvPr>
            <p:ph idx="1"/>
          </p:nvPr>
        </p:nvGraphicFramePr>
        <p:xfrm>
          <a:off x="838200" y="1541722"/>
          <a:ext cx="10515600" cy="4519015"/>
        </p:xfrm>
        <a:graphic>
          <a:graphicData uri="http://schemas.openxmlformats.org/drawingml/2006/table">
            <a:tbl>
              <a:tblPr firstRow="1" bandRow="1">
                <a:tableStyleId>{2D5ABB26-0587-4C30-8999-92F81FD0307C}</a:tableStyleId>
              </a:tblPr>
              <a:tblGrid>
                <a:gridCol w="2734340">
                  <a:extLst>
                    <a:ext uri="{9D8B030D-6E8A-4147-A177-3AD203B41FA5}">
                      <a16:colId xmlns:a16="http://schemas.microsoft.com/office/drawing/2014/main" val="960422341"/>
                    </a:ext>
                  </a:extLst>
                </a:gridCol>
                <a:gridCol w="7781260">
                  <a:extLst>
                    <a:ext uri="{9D8B030D-6E8A-4147-A177-3AD203B41FA5}">
                      <a16:colId xmlns:a16="http://schemas.microsoft.com/office/drawing/2014/main" val="1051946590"/>
                    </a:ext>
                  </a:extLst>
                </a:gridCol>
              </a:tblGrid>
              <a:tr h="923411">
                <a:tc>
                  <a:txBody>
                    <a:bodyPr/>
                    <a:lstStyle/>
                    <a:p>
                      <a:r>
                        <a:rPr lang="en-US" b="1" dirty="0">
                          <a:solidFill>
                            <a:schemeClr val="bg1"/>
                          </a:solidFill>
                        </a:rPr>
                        <a:t>Process Name/Description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Periodically review a list of authorized users. To ensure that only authorized users have access to the Company’s information technology assets and data, monthly, an IT manager should compare the listing of active employees per payroll records to the listing of active usernames to determine if any former employees still have access to the Company’s information technology assets.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3498355"/>
                  </a:ext>
                </a:extLst>
              </a:tr>
              <a:tr h="589043">
                <a:tc>
                  <a:txBody>
                    <a:bodyPr/>
                    <a:lstStyle/>
                    <a:p>
                      <a:r>
                        <a:rPr lang="en-US" b="1" dirty="0">
                          <a:solidFill>
                            <a:schemeClr val="bg1"/>
                          </a:solidFill>
                        </a:rPr>
                        <a:t>Objective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Only authorized users should have access to Company-owned systems and data. Inactive employees are not allowed to access Company-owned systems or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946112"/>
                  </a:ext>
                </a:extLst>
              </a:tr>
              <a:tr h="646387">
                <a:tc>
                  <a:txBody>
                    <a:bodyPr/>
                    <a:lstStyle/>
                    <a:p>
                      <a:r>
                        <a:rPr lang="en-US" b="1" dirty="0">
                          <a:solidFill>
                            <a:schemeClr val="bg1"/>
                          </a:solidFill>
                        </a:rPr>
                        <a:t>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Very high. Terminated employees may be emotional and have malicious intentions with respect to Company-owned systems and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1502120"/>
                  </a:ext>
                </a:extLst>
              </a:tr>
              <a:tr h="646026">
                <a:tc>
                  <a:txBody>
                    <a:bodyPr/>
                    <a:lstStyle/>
                    <a:p>
                      <a:r>
                        <a:rPr lang="en-US" b="1" dirty="0">
                          <a:solidFill>
                            <a:schemeClr val="bg1"/>
                          </a:solidFill>
                        </a:rPr>
                        <a:t>Control 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This test is performed to confirm that no terminated employees maintain access to the Company’s information technology assets.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718907"/>
                  </a:ext>
                </a:extLst>
              </a:tr>
              <a:tr h="374494">
                <a:tc>
                  <a:txBody>
                    <a:bodyPr/>
                    <a:lstStyle/>
                    <a:p>
                      <a:r>
                        <a:rPr lang="en-US" b="1" dirty="0">
                          <a:solidFill>
                            <a:schemeClr val="bg1"/>
                          </a:solidFill>
                        </a:rPr>
                        <a:t>Control 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Access to programs and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6959398"/>
                  </a:ext>
                </a:extLst>
              </a:tr>
              <a:tr h="374494">
                <a:tc>
                  <a:txBody>
                    <a:bodyPr/>
                    <a:lstStyle/>
                    <a:p>
                      <a:r>
                        <a:rPr lang="en-US" b="1" dirty="0">
                          <a:solidFill>
                            <a:schemeClr val="bg1"/>
                          </a:solidFill>
                        </a:rPr>
                        <a:t>Type of Control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Detective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927869"/>
                  </a:ext>
                </a:extLst>
              </a:tr>
              <a:tr h="374494">
                <a:tc>
                  <a:txBody>
                    <a:bodyPr/>
                    <a:lstStyle/>
                    <a:p>
                      <a:r>
                        <a:rPr lang="en-US" b="1" dirty="0">
                          <a:solidFill>
                            <a:schemeClr val="bg1"/>
                          </a:solidFill>
                        </a:rPr>
                        <a:t>Frequency Performed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Monthly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0112065"/>
                  </a:ext>
                </a:extLst>
              </a:tr>
            </a:tbl>
          </a:graphicData>
        </a:graphic>
      </p:graphicFrame>
    </p:spTree>
    <p:extLst>
      <p:ext uri="{BB962C8B-B14F-4D97-AF65-F5344CB8AC3E}">
        <p14:creationId xmlns:p14="http://schemas.microsoft.com/office/powerpoint/2010/main" val="321009048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639633310"/>
              </p:ext>
            </p:extLst>
          </p:nvPr>
        </p:nvGraphicFramePr>
        <p:xfrm>
          <a:off x="1066800" y="533400"/>
          <a:ext cx="10058400" cy="5486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53498523"/>
      </p:ext>
    </p:extLst>
  </p:cSld>
  <p:clrMapOvr>
    <a:masterClrMapping/>
  </p:clrMapOvr>
  <p:transition>
    <p:fade/>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87865-5F57-49B5-9167-76F2D6424759}"/>
              </a:ext>
            </a:extLst>
          </p:cNvPr>
          <p:cNvSpPr>
            <a:spLocks noGrp="1"/>
          </p:cNvSpPr>
          <p:nvPr>
            <p:ph type="title"/>
          </p:nvPr>
        </p:nvSpPr>
        <p:spPr/>
        <p:txBody>
          <a:bodyPr/>
          <a:lstStyle/>
          <a:p>
            <a:r>
              <a:rPr lang="en-US" dirty="0"/>
              <a:t>Catalog Of Controls</a:t>
            </a:r>
          </a:p>
        </p:txBody>
      </p:sp>
      <p:graphicFrame>
        <p:nvGraphicFramePr>
          <p:cNvPr id="4" name="Content Placeholder 3">
            <a:extLst>
              <a:ext uri="{FF2B5EF4-FFF2-40B4-BE49-F238E27FC236}">
                <a16:creationId xmlns:a16="http://schemas.microsoft.com/office/drawing/2014/main" id="{67D32FD1-F085-468D-834C-DCE8FEA68D71}"/>
              </a:ext>
            </a:extLst>
          </p:cNvPr>
          <p:cNvGraphicFramePr>
            <a:graphicFrameLocks noGrp="1"/>
          </p:cNvGraphicFramePr>
          <p:nvPr>
            <p:ph idx="1"/>
          </p:nvPr>
        </p:nvGraphicFramePr>
        <p:xfrm>
          <a:off x="838200" y="1541722"/>
          <a:ext cx="10515600" cy="4238388"/>
        </p:xfrm>
        <a:graphic>
          <a:graphicData uri="http://schemas.openxmlformats.org/drawingml/2006/table">
            <a:tbl>
              <a:tblPr firstRow="1" bandRow="1">
                <a:tableStyleId>{2D5ABB26-0587-4C30-8999-92F81FD0307C}</a:tableStyleId>
              </a:tblPr>
              <a:tblGrid>
                <a:gridCol w="2734340">
                  <a:extLst>
                    <a:ext uri="{9D8B030D-6E8A-4147-A177-3AD203B41FA5}">
                      <a16:colId xmlns:a16="http://schemas.microsoft.com/office/drawing/2014/main" val="960422341"/>
                    </a:ext>
                  </a:extLst>
                </a:gridCol>
                <a:gridCol w="7781260">
                  <a:extLst>
                    <a:ext uri="{9D8B030D-6E8A-4147-A177-3AD203B41FA5}">
                      <a16:colId xmlns:a16="http://schemas.microsoft.com/office/drawing/2014/main" val="1051946590"/>
                    </a:ext>
                  </a:extLst>
                </a:gridCol>
              </a:tblGrid>
              <a:tr h="627320">
                <a:tc>
                  <a:txBody>
                    <a:bodyPr/>
                    <a:lstStyle/>
                    <a:p>
                      <a:r>
                        <a:rPr lang="en-US" b="1" dirty="0">
                          <a:solidFill>
                            <a:schemeClr val="bg1"/>
                          </a:solidFill>
                        </a:rPr>
                        <a:t>Process Name/Description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Compare user rights in the accounting application to each team member’s job description to help ensure proper authorization of transactions in the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3498355"/>
                  </a:ext>
                </a:extLst>
              </a:tr>
              <a:tr h="589043">
                <a:tc>
                  <a:txBody>
                    <a:bodyPr/>
                    <a:lstStyle/>
                    <a:p>
                      <a:r>
                        <a:rPr lang="en-US" b="1" dirty="0">
                          <a:solidFill>
                            <a:schemeClr val="bg1"/>
                          </a:solidFill>
                        </a:rPr>
                        <a:t>Objective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User rights in the accounting application should align with each user’s assigned job responsibilities.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946112"/>
                  </a:ext>
                </a:extLst>
              </a:tr>
              <a:tr h="646387">
                <a:tc>
                  <a:txBody>
                    <a:bodyPr/>
                    <a:lstStyle/>
                    <a:p>
                      <a:r>
                        <a:rPr lang="en-US" b="1" dirty="0">
                          <a:solidFill>
                            <a:schemeClr val="bg1"/>
                          </a:solidFill>
                        </a:rPr>
                        <a:t>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Moderate. If the rights established in the accounting application are not aligned with the team member’s job description, unauthorized transactions could materialize, and the team member may become privy to sensitive data. Additionally, the risk of fraudulent transactions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1502120"/>
                  </a:ext>
                </a:extLst>
              </a:tr>
              <a:tr h="646026">
                <a:tc>
                  <a:txBody>
                    <a:bodyPr/>
                    <a:lstStyle/>
                    <a:p>
                      <a:r>
                        <a:rPr lang="en-US" b="1" dirty="0">
                          <a:solidFill>
                            <a:schemeClr val="bg1"/>
                          </a:solidFill>
                        </a:rPr>
                        <a:t>Control 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This test is performed to confirm that each user has the appropriate rights in the accounting application, commensurate with their job responsibilities.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718907"/>
                  </a:ext>
                </a:extLst>
              </a:tr>
              <a:tr h="374494">
                <a:tc>
                  <a:txBody>
                    <a:bodyPr/>
                    <a:lstStyle/>
                    <a:p>
                      <a:r>
                        <a:rPr lang="en-US" b="1" dirty="0">
                          <a:solidFill>
                            <a:schemeClr val="bg1"/>
                          </a:solidFill>
                        </a:rPr>
                        <a:t>Control 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Access to programs and data, authorization of transactions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6959398"/>
                  </a:ext>
                </a:extLst>
              </a:tr>
              <a:tr h="374494">
                <a:tc>
                  <a:txBody>
                    <a:bodyPr/>
                    <a:lstStyle/>
                    <a:p>
                      <a:r>
                        <a:rPr lang="en-US" b="1" dirty="0">
                          <a:solidFill>
                            <a:schemeClr val="bg1"/>
                          </a:solidFill>
                        </a:rPr>
                        <a:t>Type of Control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Detective, preventive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927869"/>
                  </a:ext>
                </a:extLst>
              </a:tr>
              <a:tr h="374494">
                <a:tc>
                  <a:txBody>
                    <a:bodyPr/>
                    <a:lstStyle/>
                    <a:p>
                      <a:r>
                        <a:rPr lang="en-US" b="1" dirty="0">
                          <a:solidFill>
                            <a:schemeClr val="bg1"/>
                          </a:solidFill>
                        </a:rPr>
                        <a:t>Frequency Performed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r>
                        <a:rPr lang="en-US" dirty="0"/>
                        <a:t>Annually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0112065"/>
                  </a:ext>
                </a:extLst>
              </a:tr>
            </a:tbl>
          </a:graphicData>
        </a:graphic>
      </p:graphicFrame>
    </p:spTree>
    <p:extLst>
      <p:ext uri="{BB962C8B-B14F-4D97-AF65-F5344CB8AC3E}">
        <p14:creationId xmlns:p14="http://schemas.microsoft.com/office/powerpoint/2010/main" val="285579703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39BF8-B80D-415F-81F9-BFAF992223C2}"/>
              </a:ext>
            </a:extLst>
          </p:cNvPr>
          <p:cNvSpPr>
            <a:spLocks noGrp="1"/>
          </p:cNvSpPr>
          <p:nvPr>
            <p:ph type="title"/>
          </p:nvPr>
        </p:nvSpPr>
        <p:spPr/>
        <p:txBody>
          <a:bodyPr/>
          <a:lstStyle/>
          <a:p>
            <a:r>
              <a:rPr lang="en-US" dirty="0"/>
              <a:t>Testing Options Available</a:t>
            </a:r>
          </a:p>
        </p:txBody>
      </p:sp>
      <p:sp>
        <p:nvSpPr>
          <p:cNvPr id="3" name="Content Placeholder 2">
            <a:extLst>
              <a:ext uri="{FF2B5EF4-FFF2-40B4-BE49-F238E27FC236}">
                <a16:creationId xmlns:a16="http://schemas.microsoft.com/office/drawing/2014/main" id="{D3173FA6-6DBD-493A-A847-3F4C1B82D6B2}"/>
              </a:ext>
            </a:extLst>
          </p:cNvPr>
          <p:cNvSpPr>
            <a:spLocks noGrp="1"/>
          </p:cNvSpPr>
          <p:nvPr>
            <p:ph idx="1"/>
          </p:nvPr>
        </p:nvSpPr>
        <p:spPr/>
        <p:txBody>
          <a:bodyPr/>
          <a:lstStyle/>
          <a:p>
            <a:r>
              <a:rPr lang="en-US" dirty="0"/>
              <a:t>The types of tests you will conduct will vary based on the control, risk, and data available for testing</a:t>
            </a:r>
          </a:p>
          <a:p>
            <a:r>
              <a:rPr lang="en-US" dirty="0"/>
              <a:t>As with “traditional auditing,” testing options include</a:t>
            </a:r>
          </a:p>
          <a:p>
            <a:pPr lvl="1"/>
            <a:r>
              <a:rPr lang="en-US" dirty="0"/>
              <a:t>Inquiries</a:t>
            </a:r>
          </a:p>
          <a:p>
            <a:pPr lvl="1"/>
            <a:r>
              <a:rPr lang="en-US" dirty="0"/>
              <a:t>Observations</a:t>
            </a:r>
          </a:p>
          <a:p>
            <a:pPr lvl="1"/>
            <a:r>
              <a:rPr lang="en-US" dirty="0"/>
              <a:t>Inspections</a:t>
            </a:r>
          </a:p>
          <a:p>
            <a:pPr lvl="1"/>
            <a:r>
              <a:rPr lang="en-US" dirty="0"/>
              <a:t>Corroboration</a:t>
            </a:r>
          </a:p>
          <a:p>
            <a:pPr lvl="1"/>
            <a:r>
              <a:rPr lang="en-US" dirty="0"/>
              <a:t>Physical performance</a:t>
            </a:r>
          </a:p>
          <a:p>
            <a:pPr marL="457200" lvl="1" indent="0">
              <a:buNone/>
            </a:pPr>
            <a:endParaRPr lang="en-US" dirty="0"/>
          </a:p>
        </p:txBody>
      </p:sp>
    </p:spTree>
    <p:extLst>
      <p:ext uri="{BB962C8B-B14F-4D97-AF65-F5344CB8AC3E}">
        <p14:creationId xmlns:p14="http://schemas.microsoft.com/office/powerpoint/2010/main" val="95513417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76BBAC2-E583-4D52-996C-20E2476A326B}"/>
              </a:ext>
            </a:extLst>
          </p:cNvPr>
          <p:cNvSpPr>
            <a:spLocks noGrp="1"/>
          </p:cNvSpPr>
          <p:nvPr>
            <p:ph type="body" idx="1"/>
          </p:nvPr>
        </p:nvSpPr>
        <p:spPr>
          <a:solidFill>
            <a:srgbClr val="002060"/>
          </a:solidFill>
        </p:spPr>
        <p:txBody>
          <a:bodyPr anchor="ctr"/>
          <a:lstStyle/>
          <a:p>
            <a:pPr algn="ctr"/>
            <a:r>
              <a:rPr lang="en-US" dirty="0">
                <a:solidFill>
                  <a:schemeClr val="bg1"/>
                </a:solidFill>
              </a:rPr>
              <a:t>Tests of Design</a:t>
            </a:r>
          </a:p>
        </p:txBody>
      </p:sp>
      <p:sp>
        <p:nvSpPr>
          <p:cNvPr id="3" name="Content Placeholder 2">
            <a:extLst>
              <a:ext uri="{FF2B5EF4-FFF2-40B4-BE49-F238E27FC236}">
                <a16:creationId xmlns:a16="http://schemas.microsoft.com/office/drawing/2014/main" id="{D3173FA6-6DBD-493A-A847-3F4C1B82D6B2}"/>
              </a:ext>
            </a:extLst>
          </p:cNvPr>
          <p:cNvSpPr>
            <a:spLocks noGrp="1"/>
          </p:cNvSpPr>
          <p:nvPr>
            <p:ph sz="half" idx="2"/>
          </p:nvPr>
        </p:nvSpPr>
        <p:spPr>
          <a:xfrm>
            <a:off x="665163" y="2505075"/>
            <a:ext cx="5157787" cy="3574883"/>
          </a:xfrm>
        </p:spPr>
        <p:txBody>
          <a:bodyPr>
            <a:normAutofit/>
          </a:bodyPr>
          <a:lstStyle/>
          <a:p>
            <a:r>
              <a:rPr lang="en-US" dirty="0"/>
              <a:t>Test of Design (TOD) tests </a:t>
            </a:r>
            <a:br>
              <a:rPr lang="en-US" dirty="0"/>
            </a:br>
            <a:r>
              <a:rPr lang="en-US" dirty="0"/>
              <a:t>the control for effectiveness, assuming it operates as designed</a:t>
            </a:r>
          </a:p>
          <a:p>
            <a:r>
              <a:rPr lang="en-US" dirty="0"/>
              <a:t>In other words, could the control prevent or detect errors or fraud</a:t>
            </a:r>
          </a:p>
          <a:p>
            <a:pPr marL="457200" lvl="1" indent="0">
              <a:buNone/>
            </a:pPr>
            <a:endParaRPr lang="en-US" dirty="0"/>
          </a:p>
        </p:txBody>
      </p:sp>
      <p:sp>
        <p:nvSpPr>
          <p:cNvPr id="5" name="Text Placeholder 4">
            <a:extLst>
              <a:ext uri="{FF2B5EF4-FFF2-40B4-BE49-F238E27FC236}">
                <a16:creationId xmlns:a16="http://schemas.microsoft.com/office/drawing/2014/main" id="{873185BC-D60C-4D32-95BE-6260B63BE19F}"/>
              </a:ext>
            </a:extLst>
          </p:cNvPr>
          <p:cNvSpPr>
            <a:spLocks noGrp="1"/>
          </p:cNvSpPr>
          <p:nvPr>
            <p:ph type="body" sz="quarter" idx="3"/>
          </p:nvPr>
        </p:nvSpPr>
        <p:spPr>
          <a:solidFill>
            <a:srgbClr val="002060"/>
          </a:solidFill>
        </p:spPr>
        <p:txBody>
          <a:bodyPr anchor="ctr"/>
          <a:lstStyle/>
          <a:p>
            <a:pPr algn="ctr"/>
            <a:r>
              <a:rPr lang="en-US" dirty="0">
                <a:solidFill>
                  <a:schemeClr val="bg1"/>
                </a:solidFill>
              </a:rPr>
              <a:t>Tests of Effectiveness</a:t>
            </a:r>
          </a:p>
        </p:txBody>
      </p:sp>
      <p:sp>
        <p:nvSpPr>
          <p:cNvPr id="6" name="Content Placeholder 5">
            <a:extLst>
              <a:ext uri="{FF2B5EF4-FFF2-40B4-BE49-F238E27FC236}">
                <a16:creationId xmlns:a16="http://schemas.microsoft.com/office/drawing/2014/main" id="{319EFC0E-2543-47E3-8033-5AAD3C71BEFB}"/>
              </a:ext>
            </a:extLst>
          </p:cNvPr>
          <p:cNvSpPr>
            <a:spLocks noGrp="1"/>
          </p:cNvSpPr>
          <p:nvPr>
            <p:ph sz="quarter" idx="4"/>
          </p:nvPr>
        </p:nvSpPr>
        <p:spPr/>
        <p:txBody>
          <a:bodyPr>
            <a:normAutofit fontScale="92500" lnSpcReduction="10000"/>
          </a:bodyPr>
          <a:lstStyle/>
          <a:p>
            <a:r>
              <a:rPr lang="en-US" dirty="0"/>
              <a:t>A Test of Effectiveness (TOE) determines whether the control is operating as designed</a:t>
            </a:r>
          </a:p>
          <a:p>
            <a:r>
              <a:rPr lang="en-US" dirty="0"/>
              <a:t>Are assigned team members qualified to perform the control procedure?</a:t>
            </a:r>
          </a:p>
          <a:p>
            <a:r>
              <a:rPr lang="en-US" dirty="0"/>
              <a:t>Are team members performing</a:t>
            </a:r>
            <a:br>
              <a:rPr lang="en-US" dirty="0"/>
            </a:br>
            <a:r>
              <a:rPr lang="en-US" dirty="0"/>
              <a:t>it as intended and on a timely basis?</a:t>
            </a:r>
          </a:p>
        </p:txBody>
      </p:sp>
      <p:sp>
        <p:nvSpPr>
          <p:cNvPr id="2" name="Title 1">
            <a:extLst>
              <a:ext uri="{FF2B5EF4-FFF2-40B4-BE49-F238E27FC236}">
                <a16:creationId xmlns:a16="http://schemas.microsoft.com/office/drawing/2014/main" id="{53A39BF8-B80D-415F-81F9-BFAF992223C2}"/>
              </a:ext>
            </a:extLst>
          </p:cNvPr>
          <p:cNvSpPr>
            <a:spLocks noGrp="1"/>
          </p:cNvSpPr>
          <p:nvPr>
            <p:ph type="title"/>
          </p:nvPr>
        </p:nvSpPr>
        <p:spPr/>
        <p:txBody>
          <a:bodyPr/>
          <a:lstStyle/>
          <a:p>
            <a:r>
              <a:rPr lang="en-US" dirty="0"/>
              <a:t>Other Testing Considerations</a:t>
            </a:r>
          </a:p>
        </p:txBody>
      </p:sp>
    </p:spTree>
    <p:extLst>
      <p:ext uri="{BB962C8B-B14F-4D97-AF65-F5344CB8AC3E}">
        <p14:creationId xmlns:p14="http://schemas.microsoft.com/office/powerpoint/2010/main" val="96328480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27083-B59F-473E-AABC-90E4132EE851}"/>
              </a:ext>
            </a:extLst>
          </p:cNvPr>
          <p:cNvSpPr>
            <a:spLocks noGrp="1"/>
          </p:cNvSpPr>
          <p:nvPr>
            <p:ph type="title"/>
          </p:nvPr>
        </p:nvSpPr>
        <p:spPr/>
        <p:txBody>
          <a:bodyPr/>
          <a:lstStyle/>
          <a:p>
            <a:r>
              <a:rPr lang="en-US" dirty="0"/>
              <a:t>How Much Data Should Be Tested?</a:t>
            </a:r>
          </a:p>
        </p:txBody>
      </p:sp>
      <p:sp>
        <p:nvSpPr>
          <p:cNvPr id="3" name="Content Placeholder 2">
            <a:extLst>
              <a:ext uri="{FF2B5EF4-FFF2-40B4-BE49-F238E27FC236}">
                <a16:creationId xmlns:a16="http://schemas.microsoft.com/office/drawing/2014/main" id="{6859A85E-0C3F-4BEA-AFB4-72DBAF673999}"/>
              </a:ext>
            </a:extLst>
          </p:cNvPr>
          <p:cNvSpPr>
            <a:spLocks noGrp="1"/>
          </p:cNvSpPr>
          <p:nvPr>
            <p:ph idx="1"/>
          </p:nvPr>
        </p:nvSpPr>
        <p:spPr/>
        <p:txBody>
          <a:bodyPr/>
          <a:lstStyle/>
          <a:p>
            <a:r>
              <a:rPr lang="en-US" dirty="0"/>
              <a:t>There are many factors to consider when determining the volume of data that should be tested</a:t>
            </a:r>
          </a:p>
          <a:p>
            <a:r>
              <a:rPr lang="en-US" dirty="0"/>
              <a:t>Among these are </a:t>
            </a:r>
          </a:p>
          <a:p>
            <a:pPr lvl="1"/>
            <a:r>
              <a:rPr lang="en-US" dirty="0"/>
              <a:t>The inherent risk that the control will not operate as intended</a:t>
            </a:r>
          </a:p>
          <a:p>
            <a:pPr lvl="1"/>
            <a:r>
              <a:rPr lang="en-US" dirty="0"/>
              <a:t>The volume of data involved</a:t>
            </a:r>
          </a:p>
          <a:p>
            <a:pPr lvl="1"/>
            <a:r>
              <a:rPr lang="en-US" dirty="0"/>
              <a:t>Will statistical sampling be used, or will non-statistical methods such as judgmental sampling be used?</a:t>
            </a:r>
          </a:p>
          <a:p>
            <a:pPr lvl="2"/>
            <a:r>
              <a:rPr lang="en-US" dirty="0"/>
              <a:t>This is an essential consideration because using non-statistical methods, auditor bias might appear when selecting items for testing, as opposed to statistical methods, in which every item has an equal chance of being selected</a:t>
            </a:r>
          </a:p>
        </p:txBody>
      </p:sp>
    </p:spTree>
    <p:extLst>
      <p:ext uri="{BB962C8B-B14F-4D97-AF65-F5344CB8AC3E}">
        <p14:creationId xmlns:p14="http://schemas.microsoft.com/office/powerpoint/2010/main" val="81529799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27083-B59F-473E-AABC-90E4132EE851}"/>
              </a:ext>
            </a:extLst>
          </p:cNvPr>
          <p:cNvSpPr>
            <a:spLocks noGrp="1"/>
          </p:cNvSpPr>
          <p:nvPr>
            <p:ph type="title"/>
          </p:nvPr>
        </p:nvSpPr>
        <p:spPr/>
        <p:txBody>
          <a:bodyPr/>
          <a:lstStyle/>
          <a:p>
            <a:r>
              <a:rPr lang="en-US" dirty="0"/>
              <a:t>How Much Data Should Be Tested?</a:t>
            </a:r>
          </a:p>
        </p:txBody>
      </p:sp>
      <p:sp>
        <p:nvSpPr>
          <p:cNvPr id="3" name="Content Placeholder 2">
            <a:extLst>
              <a:ext uri="{FF2B5EF4-FFF2-40B4-BE49-F238E27FC236}">
                <a16:creationId xmlns:a16="http://schemas.microsoft.com/office/drawing/2014/main" id="{6859A85E-0C3F-4BEA-AFB4-72DBAF673999}"/>
              </a:ext>
            </a:extLst>
          </p:cNvPr>
          <p:cNvSpPr>
            <a:spLocks noGrp="1"/>
          </p:cNvSpPr>
          <p:nvPr>
            <p:ph idx="1"/>
          </p:nvPr>
        </p:nvSpPr>
        <p:spPr/>
        <p:txBody>
          <a:bodyPr/>
          <a:lstStyle/>
          <a:p>
            <a:r>
              <a:rPr lang="en-US" dirty="0"/>
              <a:t>The following table provides some level of </a:t>
            </a:r>
            <a:r>
              <a:rPr lang="en-US" b="1" i="1" u="sng" dirty="0"/>
              <a:t>broad</a:t>
            </a:r>
            <a:r>
              <a:rPr lang="en-US" dirty="0"/>
              <a:t> guidance as to the number of transactions that should be tested</a:t>
            </a:r>
          </a:p>
          <a:p>
            <a:endParaRPr lang="en-US" dirty="0"/>
          </a:p>
        </p:txBody>
      </p:sp>
      <p:graphicFrame>
        <p:nvGraphicFramePr>
          <p:cNvPr id="4" name="Table 3">
            <a:extLst>
              <a:ext uri="{FF2B5EF4-FFF2-40B4-BE49-F238E27FC236}">
                <a16:creationId xmlns:a16="http://schemas.microsoft.com/office/drawing/2014/main" id="{99515607-12B7-4DF4-89B6-6F49855AD7AF}"/>
              </a:ext>
            </a:extLst>
          </p:cNvPr>
          <p:cNvGraphicFramePr>
            <a:graphicFrameLocks noGrp="1"/>
          </p:cNvGraphicFramePr>
          <p:nvPr/>
        </p:nvGraphicFramePr>
        <p:xfrm>
          <a:off x="1155560" y="2587624"/>
          <a:ext cx="9716757" cy="3566160"/>
        </p:xfrm>
        <a:graphic>
          <a:graphicData uri="http://schemas.openxmlformats.org/drawingml/2006/table">
            <a:tbl>
              <a:tblPr firstRow="1" bandRow="1">
                <a:tableStyleId>{2D5ABB26-0587-4C30-8999-92F81FD0307C}</a:tableStyleId>
              </a:tblPr>
              <a:tblGrid>
                <a:gridCol w="3238919">
                  <a:extLst>
                    <a:ext uri="{9D8B030D-6E8A-4147-A177-3AD203B41FA5}">
                      <a16:colId xmlns:a16="http://schemas.microsoft.com/office/drawing/2014/main" val="3030214844"/>
                    </a:ext>
                  </a:extLst>
                </a:gridCol>
                <a:gridCol w="3238919">
                  <a:extLst>
                    <a:ext uri="{9D8B030D-6E8A-4147-A177-3AD203B41FA5}">
                      <a16:colId xmlns:a16="http://schemas.microsoft.com/office/drawing/2014/main" val="2407934202"/>
                    </a:ext>
                  </a:extLst>
                </a:gridCol>
                <a:gridCol w="3238919">
                  <a:extLst>
                    <a:ext uri="{9D8B030D-6E8A-4147-A177-3AD203B41FA5}">
                      <a16:colId xmlns:a16="http://schemas.microsoft.com/office/drawing/2014/main" val="1802585796"/>
                    </a:ext>
                  </a:extLst>
                </a:gridCol>
              </a:tblGrid>
              <a:tr h="370840">
                <a:tc>
                  <a:txBody>
                    <a:bodyPr/>
                    <a:lstStyle/>
                    <a:p>
                      <a:r>
                        <a:rPr lang="en-US" sz="2400" dirty="0">
                          <a:solidFill>
                            <a:schemeClr val="bg1"/>
                          </a:solidFill>
                        </a:rPr>
                        <a:t>If the control is to be performed…</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002060"/>
                    </a:solidFill>
                  </a:tcPr>
                </a:tc>
                <a:tc>
                  <a:txBody>
                    <a:bodyPr/>
                    <a:lstStyle/>
                    <a:p>
                      <a:r>
                        <a:rPr lang="en-US" sz="2400" dirty="0">
                          <a:solidFill>
                            <a:schemeClr val="bg1"/>
                          </a:solidFill>
                        </a:rPr>
                        <a:t>…and if the typical population size is…</a:t>
                      </a:r>
                    </a:p>
                  </a:txBody>
                  <a:tcPr>
                    <a:lnT w="12700" cap="flat" cmpd="sng" algn="ctr">
                      <a:solidFill>
                        <a:schemeClr val="tx1"/>
                      </a:solidFill>
                      <a:prstDash val="solid"/>
                      <a:round/>
                      <a:headEnd type="none" w="med" len="med"/>
                      <a:tailEnd type="none" w="med" len="med"/>
                    </a:lnT>
                    <a:solidFill>
                      <a:srgbClr val="002060"/>
                    </a:solidFill>
                  </a:tcPr>
                </a:tc>
                <a:tc>
                  <a:txBody>
                    <a:bodyPr/>
                    <a:lstStyle/>
                    <a:p>
                      <a:r>
                        <a:rPr lang="en-US" sz="2400" dirty="0">
                          <a:solidFill>
                            <a:schemeClr val="bg1"/>
                          </a:solidFill>
                        </a:rPr>
                        <a:t>…then a typical sample size would be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02060"/>
                    </a:solidFill>
                  </a:tcPr>
                </a:tc>
                <a:extLst>
                  <a:ext uri="{0D108BD9-81ED-4DB2-BD59-A6C34878D82A}">
                    <a16:rowId xmlns:a16="http://schemas.microsoft.com/office/drawing/2014/main" val="2573461898"/>
                  </a:ext>
                </a:extLst>
              </a:tr>
              <a:tr h="370840">
                <a:tc>
                  <a:txBody>
                    <a:bodyPr/>
                    <a:lstStyle/>
                    <a:p>
                      <a:r>
                        <a:rPr lang="en-US" sz="2400" dirty="0"/>
                        <a:t>Annually</a:t>
                      </a:r>
                    </a:p>
                  </a:txBody>
                  <a:tcPr>
                    <a:lnL w="12700" cap="flat" cmpd="sng" algn="ctr">
                      <a:solidFill>
                        <a:schemeClr val="tx1"/>
                      </a:solidFill>
                      <a:prstDash val="solid"/>
                      <a:round/>
                      <a:headEnd type="none" w="med" len="med"/>
                      <a:tailEnd type="none" w="med" len="med"/>
                    </a:lnL>
                  </a:tcPr>
                </a:tc>
                <a:tc>
                  <a:txBody>
                    <a:bodyPr/>
                    <a:lstStyle/>
                    <a:p>
                      <a:pPr algn="ctr"/>
                      <a:r>
                        <a:rPr lang="en-US" sz="2400" dirty="0"/>
                        <a:t>1</a:t>
                      </a:r>
                    </a:p>
                  </a:txBody>
                  <a:tcPr/>
                </a:tc>
                <a:tc>
                  <a:txBody>
                    <a:bodyPr/>
                    <a:lstStyle/>
                    <a:p>
                      <a:pPr algn="ctr"/>
                      <a:r>
                        <a:rPr lang="en-US" sz="2400" dirty="0"/>
                        <a:t>1</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961503636"/>
                  </a:ext>
                </a:extLst>
              </a:tr>
              <a:tr h="370840">
                <a:tc>
                  <a:txBody>
                    <a:bodyPr/>
                    <a:lstStyle/>
                    <a:p>
                      <a:r>
                        <a:rPr lang="en-US" sz="2400" dirty="0"/>
                        <a:t>Quarterly</a:t>
                      </a:r>
                    </a:p>
                  </a:txBody>
                  <a:tcP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a:r>
                        <a:rPr lang="en-US" sz="2400" dirty="0"/>
                        <a:t>4</a:t>
                      </a:r>
                    </a:p>
                  </a:txBody>
                  <a:tcPr>
                    <a:solidFill>
                      <a:schemeClr val="bg1">
                        <a:lumMod val="95000"/>
                      </a:schemeClr>
                    </a:solidFill>
                  </a:tcPr>
                </a:tc>
                <a:tc>
                  <a:txBody>
                    <a:bodyPr/>
                    <a:lstStyle/>
                    <a:p>
                      <a:pPr algn="ctr"/>
                      <a:r>
                        <a:rPr lang="en-US" sz="2400" dirty="0"/>
                        <a:t>2</a:t>
                      </a:r>
                    </a:p>
                  </a:txBody>
                  <a:tcP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85262065"/>
                  </a:ext>
                </a:extLst>
              </a:tr>
              <a:tr h="370840">
                <a:tc>
                  <a:txBody>
                    <a:bodyPr/>
                    <a:lstStyle/>
                    <a:p>
                      <a:r>
                        <a:rPr lang="en-US" sz="2400" dirty="0"/>
                        <a:t>Monthly</a:t>
                      </a:r>
                    </a:p>
                  </a:txBody>
                  <a:tcPr>
                    <a:lnL w="12700" cap="flat" cmpd="sng" algn="ctr">
                      <a:solidFill>
                        <a:schemeClr val="tx1"/>
                      </a:solidFill>
                      <a:prstDash val="solid"/>
                      <a:round/>
                      <a:headEnd type="none" w="med" len="med"/>
                      <a:tailEnd type="none" w="med" len="med"/>
                    </a:lnL>
                  </a:tcPr>
                </a:tc>
                <a:tc>
                  <a:txBody>
                    <a:bodyPr/>
                    <a:lstStyle/>
                    <a:p>
                      <a:pPr algn="ctr"/>
                      <a:r>
                        <a:rPr lang="en-US" sz="2400" dirty="0"/>
                        <a:t>12</a:t>
                      </a:r>
                    </a:p>
                  </a:txBody>
                  <a:tcPr/>
                </a:tc>
                <a:tc>
                  <a:txBody>
                    <a:bodyPr/>
                    <a:lstStyle/>
                    <a:p>
                      <a:pPr algn="ctr"/>
                      <a:r>
                        <a:rPr lang="en-US" sz="2400" dirty="0"/>
                        <a:t>3 to 5</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834319367"/>
                  </a:ext>
                </a:extLst>
              </a:tr>
              <a:tr h="370840">
                <a:tc>
                  <a:txBody>
                    <a:bodyPr/>
                    <a:lstStyle/>
                    <a:p>
                      <a:r>
                        <a:rPr lang="en-US" sz="2400" dirty="0"/>
                        <a:t>Weekly</a:t>
                      </a:r>
                    </a:p>
                  </a:txBody>
                  <a:tcP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a:r>
                        <a:rPr lang="en-US" sz="2400" dirty="0"/>
                        <a:t>52</a:t>
                      </a:r>
                    </a:p>
                  </a:txBody>
                  <a:tcPr>
                    <a:solidFill>
                      <a:schemeClr val="bg1">
                        <a:lumMod val="95000"/>
                      </a:schemeClr>
                    </a:solidFill>
                  </a:tcPr>
                </a:tc>
                <a:tc>
                  <a:txBody>
                    <a:bodyPr/>
                    <a:lstStyle/>
                    <a:p>
                      <a:pPr algn="ctr"/>
                      <a:r>
                        <a:rPr lang="en-US" sz="2400" dirty="0"/>
                        <a:t>6 to 10</a:t>
                      </a:r>
                    </a:p>
                  </a:txBody>
                  <a:tcP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428804100"/>
                  </a:ext>
                </a:extLst>
              </a:tr>
              <a:tr h="370840">
                <a:tc>
                  <a:txBody>
                    <a:bodyPr/>
                    <a:lstStyle/>
                    <a:p>
                      <a:r>
                        <a:rPr lang="en-US" sz="2400" dirty="0"/>
                        <a:t>Daily</a:t>
                      </a:r>
                    </a:p>
                  </a:txBody>
                  <a:tcPr>
                    <a:lnL w="12700" cap="flat" cmpd="sng" algn="ctr">
                      <a:solidFill>
                        <a:schemeClr val="tx1"/>
                      </a:solidFill>
                      <a:prstDash val="solid"/>
                      <a:round/>
                      <a:headEnd type="none" w="med" len="med"/>
                      <a:tailEnd type="none" w="med" len="med"/>
                    </a:lnL>
                  </a:tcPr>
                </a:tc>
                <a:tc>
                  <a:txBody>
                    <a:bodyPr/>
                    <a:lstStyle/>
                    <a:p>
                      <a:pPr algn="ctr"/>
                      <a:r>
                        <a:rPr lang="en-US" sz="2400" dirty="0"/>
                        <a:t>250+</a:t>
                      </a:r>
                    </a:p>
                  </a:txBody>
                  <a:tcPr/>
                </a:tc>
                <a:tc>
                  <a:txBody>
                    <a:bodyPr/>
                    <a:lstStyle/>
                    <a:p>
                      <a:pPr algn="ctr"/>
                      <a:r>
                        <a:rPr lang="en-US" sz="2400" dirty="0"/>
                        <a:t>25 to 50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187407025"/>
                  </a:ext>
                </a:extLst>
              </a:tr>
              <a:tr h="370840">
                <a:tc>
                  <a:txBody>
                    <a:bodyPr/>
                    <a:lstStyle/>
                    <a:p>
                      <a:r>
                        <a:rPr lang="en-US" sz="2400" dirty="0"/>
                        <a:t>Multiple Times Per Day</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2400" dirty="0"/>
                        <a:t>250+</a:t>
                      </a:r>
                    </a:p>
                  </a:txBody>
                  <a:tcP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2400" dirty="0"/>
                        <a:t>30 to 60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66483679"/>
                  </a:ext>
                </a:extLst>
              </a:tr>
            </a:tbl>
          </a:graphicData>
        </a:graphic>
      </p:graphicFrame>
    </p:spTree>
    <p:extLst>
      <p:ext uri="{BB962C8B-B14F-4D97-AF65-F5344CB8AC3E}">
        <p14:creationId xmlns:p14="http://schemas.microsoft.com/office/powerpoint/2010/main" val="4401475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C4181-F1A5-4F53-9307-D02F2B1D8E45}"/>
              </a:ext>
            </a:extLst>
          </p:cNvPr>
          <p:cNvSpPr>
            <a:spLocks noGrp="1"/>
          </p:cNvSpPr>
          <p:nvPr>
            <p:ph type="title"/>
          </p:nvPr>
        </p:nvSpPr>
        <p:spPr/>
        <p:txBody>
          <a:bodyPr/>
          <a:lstStyle/>
          <a:p>
            <a:r>
              <a:rPr lang="en-US" dirty="0"/>
              <a:t>Sample Test Of ITAC</a:t>
            </a:r>
          </a:p>
        </p:txBody>
      </p:sp>
      <p:sp>
        <p:nvSpPr>
          <p:cNvPr id="3" name="Content Placeholder 2">
            <a:extLst>
              <a:ext uri="{FF2B5EF4-FFF2-40B4-BE49-F238E27FC236}">
                <a16:creationId xmlns:a16="http://schemas.microsoft.com/office/drawing/2014/main" id="{FD479F85-D3A0-4C64-AFEE-45C4E0604D81}"/>
              </a:ext>
            </a:extLst>
          </p:cNvPr>
          <p:cNvSpPr>
            <a:spLocks noGrp="1"/>
          </p:cNvSpPr>
          <p:nvPr>
            <p:ph idx="1"/>
          </p:nvPr>
        </p:nvSpPr>
        <p:spPr/>
        <p:txBody>
          <a:bodyPr>
            <a:normAutofit fontScale="92500" lnSpcReduction="10000"/>
          </a:bodyPr>
          <a:lstStyle/>
          <a:p>
            <a:pPr marL="0" indent="0">
              <a:buNone/>
            </a:pPr>
            <a:r>
              <a:rPr lang="en-US" dirty="0"/>
              <a:t>A small business utilizes an off-the-shelf accounting application to maintain its books. The system was set up by the Company’s external accountant, who set up usernames and passwords for each user. Additionally, the accountant established each user’s rights within the system to restrict them to only the functions they should be performing based on their job description. However, the owner is concerned that this control may not be effective as team members routinely share passwords. Periodically, the business owner would like to review a list of transactions to determine if team members can log in using a different username and record potentially fraudulent transactions. How could the business owner test this, and what type of application control would this be?</a:t>
            </a:r>
          </a:p>
        </p:txBody>
      </p:sp>
    </p:spTree>
    <p:extLst>
      <p:ext uri="{BB962C8B-B14F-4D97-AF65-F5344CB8AC3E}">
        <p14:creationId xmlns:p14="http://schemas.microsoft.com/office/powerpoint/2010/main" val="128283710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C4181-F1A5-4F53-9307-D02F2B1D8E45}"/>
              </a:ext>
            </a:extLst>
          </p:cNvPr>
          <p:cNvSpPr>
            <a:spLocks noGrp="1"/>
          </p:cNvSpPr>
          <p:nvPr>
            <p:ph type="title"/>
          </p:nvPr>
        </p:nvSpPr>
        <p:spPr/>
        <p:txBody>
          <a:bodyPr/>
          <a:lstStyle/>
          <a:p>
            <a:r>
              <a:rPr lang="en-US" dirty="0"/>
              <a:t>Sample Test Of ITGC</a:t>
            </a:r>
          </a:p>
        </p:txBody>
      </p:sp>
      <p:sp>
        <p:nvSpPr>
          <p:cNvPr id="3" name="Content Placeholder 2">
            <a:extLst>
              <a:ext uri="{FF2B5EF4-FFF2-40B4-BE49-F238E27FC236}">
                <a16:creationId xmlns:a16="http://schemas.microsoft.com/office/drawing/2014/main" id="{FD479F85-D3A0-4C64-AFEE-45C4E0604D81}"/>
              </a:ext>
            </a:extLst>
          </p:cNvPr>
          <p:cNvSpPr>
            <a:spLocks noGrp="1"/>
          </p:cNvSpPr>
          <p:nvPr>
            <p:ph idx="1"/>
          </p:nvPr>
        </p:nvSpPr>
        <p:spPr/>
        <p:txBody>
          <a:bodyPr>
            <a:normAutofit/>
          </a:bodyPr>
          <a:lstStyle/>
          <a:p>
            <a:pPr marL="0" indent="0">
              <a:buNone/>
            </a:pPr>
            <a:r>
              <a:rPr lang="en-US" dirty="0"/>
              <a:t>An IT staff member wants to see if, somehow, end-users can install software even though they are not supposed to have Administrative rights. If end-users can do this, software licensing policies might be potentially violated. Or, potentially malicious software could be installed, thereby compromising the security of all data on the network. How could the IT staffer quickly create an “inventory” of all the software on a team member’s computer? What type of control would this be?</a:t>
            </a:r>
          </a:p>
        </p:txBody>
      </p:sp>
    </p:spTree>
    <p:extLst>
      <p:ext uri="{BB962C8B-B14F-4D97-AF65-F5344CB8AC3E}">
        <p14:creationId xmlns:p14="http://schemas.microsoft.com/office/powerpoint/2010/main" val="415118535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491A754-EB26-45BB-8EE0-0D467DA9B37D}"/>
              </a:ext>
            </a:extLst>
          </p:cNvPr>
          <p:cNvSpPr>
            <a:spLocks noGrp="1"/>
          </p:cNvSpPr>
          <p:nvPr>
            <p:ph type="title"/>
          </p:nvPr>
        </p:nvSpPr>
        <p:spPr/>
        <p:txBody>
          <a:bodyPr/>
          <a:lstStyle/>
          <a:p>
            <a:r>
              <a:rPr lang="en-US" dirty="0"/>
              <a:t>Artificial Intelligence And Fraud Prevention And Detection</a:t>
            </a:r>
          </a:p>
        </p:txBody>
      </p:sp>
      <p:pic>
        <p:nvPicPr>
          <p:cNvPr id="10" name="Picture 9">
            <a:extLst>
              <a:ext uri="{FF2B5EF4-FFF2-40B4-BE49-F238E27FC236}">
                <a16:creationId xmlns:a16="http://schemas.microsoft.com/office/drawing/2014/main" id="{6013AF99-8AA4-489D-B323-F5CE6415DC0A}"/>
              </a:ext>
            </a:extLst>
          </p:cNvPr>
          <p:cNvPicPr>
            <a:picLocks noChangeAspect="1"/>
          </p:cNvPicPr>
          <p:nvPr/>
        </p:nvPicPr>
        <p:blipFill>
          <a:blip r:embed="rId2"/>
          <a:stretch>
            <a:fillRect/>
          </a:stretch>
        </p:blipFill>
        <p:spPr>
          <a:xfrm>
            <a:off x="963084" y="640531"/>
            <a:ext cx="3948876" cy="2141453"/>
          </a:xfrm>
          <a:prstGeom prst="rect">
            <a:avLst/>
          </a:prstGeom>
        </p:spPr>
      </p:pic>
    </p:spTree>
    <p:extLst>
      <p:ext uri="{BB962C8B-B14F-4D97-AF65-F5344CB8AC3E}">
        <p14:creationId xmlns:p14="http://schemas.microsoft.com/office/powerpoint/2010/main" val="193139877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21B3DF-689A-81F3-0E41-32175B51AC71}"/>
              </a:ext>
            </a:extLst>
          </p:cNvPr>
          <p:cNvSpPr>
            <a:spLocks noGrp="1"/>
          </p:cNvSpPr>
          <p:nvPr>
            <p:ph type="title"/>
          </p:nvPr>
        </p:nvSpPr>
        <p:spPr/>
        <p:txBody>
          <a:bodyPr/>
          <a:lstStyle/>
          <a:p>
            <a:r>
              <a:rPr lang="en-US" dirty="0"/>
              <a:t>Much Has Been Said About AI!</a:t>
            </a:r>
          </a:p>
        </p:txBody>
      </p:sp>
      <p:sp>
        <p:nvSpPr>
          <p:cNvPr id="5" name="Content Placeholder 4">
            <a:extLst>
              <a:ext uri="{FF2B5EF4-FFF2-40B4-BE49-F238E27FC236}">
                <a16:creationId xmlns:a16="http://schemas.microsoft.com/office/drawing/2014/main" id="{DD24C119-18E3-1C0A-2E68-745393CB57C6}"/>
              </a:ext>
            </a:extLst>
          </p:cNvPr>
          <p:cNvSpPr>
            <a:spLocks noGrp="1"/>
          </p:cNvSpPr>
          <p:nvPr>
            <p:ph idx="1"/>
          </p:nvPr>
        </p:nvSpPr>
        <p:spPr/>
        <p:txBody>
          <a:bodyPr/>
          <a:lstStyle/>
          <a:p>
            <a:r>
              <a:rPr lang="en-US" b="1" dirty="0"/>
              <a:t>AI is a very popular topic </a:t>
            </a:r>
            <a:r>
              <a:rPr lang="en-US" dirty="0"/>
              <a:t>today!</a:t>
            </a:r>
          </a:p>
          <a:p>
            <a:r>
              <a:rPr lang="en-US" dirty="0"/>
              <a:t>Tools such as </a:t>
            </a:r>
            <a:r>
              <a:rPr lang="en-US" b="1" dirty="0"/>
              <a:t>ChatGPT</a:t>
            </a:r>
            <a:r>
              <a:rPr lang="en-US" dirty="0"/>
              <a:t> and </a:t>
            </a:r>
            <a:r>
              <a:rPr lang="en-US" b="1" dirty="0"/>
              <a:t>Bard</a:t>
            </a:r>
            <a:r>
              <a:rPr lang="en-US" dirty="0"/>
              <a:t> are allowing many to use AI to solve practical, everyday tasks</a:t>
            </a:r>
          </a:p>
          <a:p>
            <a:r>
              <a:rPr lang="en-US" dirty="0"/>
              <a:t>However, AI has been in use for several years to </a:t>
            </a:r>
            <a:r>
              <a:rPr lang="en-US" b="1" dirty="0"/>
              <a:t>help prevent and detect fraud</a:t>
            </a:r>
          </a:p>
        </p:txBody>
      </p:sp>
    </p:spTree>
    <p:extLst>
      <p:ext uri="{BB962C8B-B14F-4D97-AF65-F5344CB8AC3E}">
        <p14:creationId xmlns:p14="http://schemas.microsoft.com/office/powerpoint/2010/main" val="112794542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02569-B81E-413C-A993-703E57C33B18}"/>
              </a:ext>
            </a:extLst>
          </p:cNvPr>
          <p:cNvSpPr>
            <a:spLocks noGrp="1"/>
          </p:cNvSpPr>
          <p:nvPr>
            <p:ph type="title"/>
          </p:nvPr>
        </p:nvSpPr>
        <p:spPr/>
        <p:txBody>
          <a:bodyPr/>
          <a:lstStyle/>
          <a:p>
            <a:r>
              <a:rPr lang="en-US" dirty="0"/>
              <a:t>AI’s Building Blocks</a:t>
            </a:r>
          </a:p>
        </p:txBody>
      </p:sp>
      <p:sp>
        <p:nvSpPr>
          <p:cNvPr id="3" name="Content Placeholder 2">
            <a:extLst>
              <a:ext uri="{FF2B5EF4-FFF2-40B4-BE49-F238E27FC236}">
                <a16:creationId xmlns:a16="http://schemas.microsoft.com/office/drawing/2014/main" id="{F9652007-511C-4D04-9787-D7B25B64D491}"/>
              </a:ext>
            </a:extLst>
          </p:cNvPr>
          <p:cNvSpPr>
            <a:spLocks noGrp="1"/>
          </p:cNvSpPr>
          <p:nvPr>
            <p:ph idx="1"/>
          </p:nvPr>
        </p:nvSpPr>
        <p:spPr/>
        <p:txBody>
          <a:bodyPr/>
          <a:lstStyle/>
          <a:p>
            <a:r>
              <a:rPr lang="en-US" dirty="0"/>
              <a:t>Artificial Intelligence (AI) is the ability of a device (computer) to understand and deal with situations in essentially the same way as a person would</a:t>
            </a:r>
          </a:p>
          <a:p>
            <a:r>
              <a:rPr lang="en-US" dirty="0"/>
              <a:t>Using AI, we can potentially </a:t>
            </a:r>
            <a:r>
              <a:rPr lang="en-US" b="1" dirty="0"/>
              <a:t>automate many rote and mundane tasks, including checking for potential instances of fraud</a:t>
            </a:r>
          </a:p>
          <a:p>
            <a:r>
              <a:rPr lang="en-US" dirty="0"/>
              <a:t>For example, according to Accenture, </a:t>
            </a:r>
            <a:r>
              <a:rPr lang="en-US" b="1" dirty="0"/>
              <a:t>AI has the capability of boosting productivity by nearly 40% over the next 15 years</a:t>
            </a:r>
          </a:p>
        </p:txBody>
      </p:sp>
    </p:spTree>
    <p:extLst>
      <p:ext uri="{BB962C8B-B14F-4D97-AF65-F5344CB8AC3E}">
        <p14:creationId xmlns:p14="http://schemas.microsoft.com/office/powerpoint/2010/main" val="277683753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4279984032"/>
              </p:ext>
            </p:extLst>
          </p:nvPr>
        </p:nvGraphicFramePr>
        <p:xfrm>
          <a:off x="1066800" y="685800"/>
          <a:ext cx="10058400" cy="5334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9770062"/>
      </p:ext>
    </p:extLst>
  </p:cSld>
  <p:clrMapOvr>
    <a:masterClrMapping/>
  </p:clrMapOvr>
  <p:transition>
    <p:fade/>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CA763-D9B7-472C-853F-3D087CB7DF18}"/>
              </a:ext>
            </a:extLst>
          </p:cNvPr>
          <p:cNvSpPr>
            <a:spLocks noGrp="1"/>
          </p:cNvSpPr>
          <p:nvPr>
            <p:ph type="title"/>
          </p:nvPr>
        </p:nvSpPr>
        <p:spPr/>
        <p:txBody>
          <a:bodyPr/>
          <a:lstStyle/>
          <a:p>
            <a:r>
              <a:rPr lang="en-US" dirty="0"/>
              <a:t>Five AI Building Blocks</a:t>
            </a:r>
          </a:p>
        </p:txBody>
      </p:sp>
      <p:graphicFrame>
        <p:nvGraphicFramePr>
          <p:cNvPr id="5" name="Content Placeholder 4">
            <a:extLst>
              <a:ext uri="{FF2B5EF4-FFF2-40B4-BE49-F238E27FC236}">
                <a16:creationId xmlns:a16="http://schemas.microsoft.com/office/drawing/2014/main" id="{C747DE1B-642B-438E-B229-1922DC194D7D}"/>
              </a:ext>
            </a:extLst>
          </p:cNvPr>
          <p:cNvGraphicFramePr>
            <a:graphicFrameLocks noGrp="1"/>
          </p:cNvGraphicFramePr>
          <p:nvPr>
            <p:ph idx="1"/>
          </p:nvPr>
        </p:nvGraphicFramePr>
        <p:xfrm>
          <a:off x="609600" y="1492250"/>
          <a:ext cx="10871200" cy="4589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1009474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57D88-CA5F-419F-9B86-0728ED9F4B32}"/>
              </a:ext>
            </a:extLst>
          </p:cNvPr>
          <p:cNvSpPr>
            <a:spLocks noGrp="1"/>
          </p:cNvSpPr>
          <p:nvPr>
            <p:ph type="title"/>
          </p:nvPr>
        </p:nvSpPr>
        <p:spPr/>
        <p:txBody>
          <a:bodyPr/>
          <a:lstStyle/>
          <a:p>
            <a:r>
              <a:rPr lang="en-US" dirty="0"/>
              <a:t>Artificial Intelligence And Fraud</a:t>
            </a:r>
          </a:p>
        </p:txBody>
      </p:sp>
      <p:sp>
        <p:nvSpPr>
          <p:cNvPr id="3" name="Content Placeholder 2">
            <a:extLst>
              <a:ext uri="{FF2B5EF4-FFF2-40B4-BE49-F238E27FC236}">
                <a16:creationId xmlns:a16="http://schemas.microsoft.com/office/drawing/2014/main" id="{697A1125-06E8-4512-9C93-D19DF25CBC73}"/>
              </a:ext>
            </a:extLst>
          </p:cNvPr>
          <p:cNvSpPr>
            <a:spLocks noGrp="1"/>
          </p:cNvSpPr>
          <p:nvPr>
            <p:ph idx="1"/>
          </p:nvPr>
        </p:nvSpPr>
        <p:spPr/>
        <p:txBody>
          <a:bodyPr>
            <a:normAutofit/>
          </a:bodyPr>
          <a:lstStyle/>
          <a:p>
            <a:r>
              <a:rPr lang="en-US" dirty="0"/>
              <a:t>One of the bright spots in preventing and detecting fraud is the use of Artificial Intelligence (AI)</a:t>
            </a:r>
          </a:p>
          <a:p>
            <a:r>
              <a:rPr lang="en-US" dirty="0"/>
              <a:t>With AI-based tools, the opportunity to analyze data in real-time (or very near real-time) for anomalies is a reality </a:t>
            </a:r>
            <a:r>
              <a:rPr lang="en-US" b="1" u="sng" dirty="0"/>
              <a:t>today</a:t>
            </a:r>
          </a:p>
          <a:p>
            <a:r>
              <a:rPr lang="en-US" dirty="0"/>
              <a:t>Consider, for example, credit card fraud...</a:t>
            </a:r>
            <a:r>
              <a:rPr lang="en-US" b="1" dirty="0"/>
              <a:t>a Nilson report estimates that losses could exceed $408.50 billion globally during the coming decade</a:t>
            </a:r>
          </a:p>
          <a:p>
            <a:r>
              <a:rPr lang="en-US" dirty="0"/>
              <a:t>However, </a:t>
            </a:r>
            <a:r>
              <a:rPr lang="en-US" b="1" dirty="0"/>
              <a:t>AI-based tools are now in use by many banks and processors in attempts to reduce the rate of credit card fraud</a:t>
            </a:r>
          </a:p>
          <a:p>
            <a:endParaRPr lang="en-US" dirty="0"/>
          </a:p>
        </p:txBody>
      </p:sp>
    </p:spTree>
    <p:extLst>
      <p:ext uri="{BB962C8B-B14F-4D97-AF65-F5344CB8AC3E}">
        <p14:creationId xmlns:p14="http://schemas.microsoft.com/office/powerpoint/2010/main" val="314110103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57D88-CA5F-419F-9B86-0728ED9F4B32}"/>
              </a:ext>
            </a:extLst>
          </p:cNvPr>
          <p:cNvSpPr>
            <a:spLocks noGrp="1"/>
          </p:cNvSpPr>
          <p:nvPr>
            <p:ph type="title"/>
          </p:nvPr>
        </p:nvSpPr>
        <p:spPr/>
        <p:txBody>
          <a:bodyPr/>
          <a:lstStyle/>
          <a:p>
            <a:r>
              <a:rPr lang="en-US" dirty="0"/>
              <a:t>Eno, Capital One, And AI</a:t>
            </a:r>
          </a:p>
        </p:txBody>
      </p:sp>
      <p:sp>
        <p:nvSpPr>
          <p:cNvPr id="3" name="Content Placeholder 2">
            <a:extLst>
              <a:ext uri="{FF2B5EF4-FFF2-40B4-BE49-F238E27FC236}">
                <a16:creationId xmlns:a16="http://schemas.microsoft.com/office/drawing/2014/main" id="{697A1125-06E8-4512-9C93-D19DF25CBC73}"/>
              </a:ext>
            </a:extLst>
          </p:cNvPr>
          <p:cNvSpPr>
            <a:spLocks noGrp="1"/>
          </p:cNvSpPr>
          <p:nvPr>
            <p:ph idx="1"/>
          </p:nvPr>
        </p:nvSpPr>
        <p:spPr/>
        <p:txBody>
          <a:bodyPr>
            <a:normAutofit/>
          </a:bodyPr>
          <a:lstStyle/>
          <a:p>
            <a:r>
              <a:rPr lang="en-US" b="1" dirty="0"/>
              <a:t>Eno</a:t>
            </a:r>
            <a:r>
              <a:rPr lang="en-US" dirty="0"/>
              <a:t> is Capital One’s AI-powered virtual assistant</a:t>
            </a:r>
          </a:p>
          <a:p>
            <a:r>
              <a:rPr lang="en-US" dirty="0"/>
              <a:t>On the backend, as credit card transactions are processed, </a:t>
            </a:r>
            <a:r>
              <a:rPr lang="en-US" b="1" dirty="0"/>
              <a:t>AI </a:t>
            </a:r>
            <a:br>
              <a:rPr lang="en-US" b="1" dirty="0"/>
            </a:br>
            <a:r>
              <a:rPr lang="en-US" b="1" dirty="0"/>
              <a:t>is used to spot transactions that are not in line with the customer’s normal purchasing patterns or otherwise </a:t>
            </a:r>
            <a:br>
              <a:rPr lang="en-US" b="1" dirty="0"/>
            </a:br>
            <a:r>
              <a:rPr lang="en-US" b="1" dirty="0"/>
              <a:t>seem suspicious</a:t>
            </a:r>
          </a:p>
          <a:p>
            <a:r>
              <a:rPr lang="en-US" dirty="0"/>
              <a:t>Once a transaction is flagged, Eno sends a message to the customer asking if they are aware of the transaction</a:t>
            </a:r>
          </a:p>
          <a:p>
            <a:r>
              <a:rPr lang="en-US" dirty="0"/>
              <a:t>Eno then analyzes the response, continuing to look for any pattern of deception</a:t>
            </a:r>
          </a:p>
          <a:p>
            <a:endParaRPr lang="en-US" dirty="0"/>
          </a:p>
          <a:p>
            <a:endParaRPr lang="en-US" dirty="0"/>
          </a:p>
        </p:txBody>
      </p:sp>
    </p:spTree>
    <p:extLst>
      <p:ext uri="{BB962C8B-B14F-4D97-AF65-F5344CB8AC3E}">
        <p14:creationId xmlns:p14="http://schemas.microsoft.com/office/powerpoint/2010/main" val="262899805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BBB6D-DDAC-48F5-94FB-18B8EC585296}"/>
              </a:ext>
            </a:extLst>
          </p:cNvPr>
          <p:cNvSpPr>
            <a:spLocks noGrp="1"/>
          </p:cNvSpPr>
          <p:nvPr>
            <p:ph type="title"/>
          </p:nvPr>
        </p:nvSpPr>
        <p:spPr/>
        <p:txBody>
          <a:bodyPr/>
          <a:lstStyle/>
          <a:p>
            <a:r>
              <a:rPr lang="en-US" dirty="0"/>
              <a:t>You Can Use AI For Other Tasks, Too</a:t>
            </a:r>
          </a:p>
        </p:txBody>
      </p:sp>
      <p:sp>
        <p:nvSpPr>
          <p:cNvPr id="3" name="Content Placeholder 2">
            <a:extLst>
              <a:ext uri="{FF2B5EF4-FFF2-40B4-BE49-F238E27FC236}">
                <a16:creationId xmlns:a16="http://schemas.microsoft.com/office/drawing/2014/main" id="{E201BBB6-1BFE-4AF4-B404-A71403CF7CA7}"/>
              </a:ext>
            </a:extLst>
          </p:cNvPr>
          <p:cNvSpPr>
            <a:spLocks noGrp="1"/>
          </p:cNvSpPr>
          <p:nvPr>
            <p:ph idx="1"/>
          </p:nvPr>
        </p:nvSpPr>
        <p:spPr/>
        <p:txBody>
          <a:bodyPr/>
          <a:lstStyle/>
          <a:p>
            <a:r>
              <a:rPr lang="en-US" dirty="0"/>
              <a:t>You can also use AI for many other tasks related to accounting and financial functions</a:t>
            </a:r>
          </a:p>
          <a:p>
            <a:pPr lvl="1"/>
            <a:r>
              <a:rPr lang="en-US" dirty="0"/>
              <a:t>For example, the </a:t>
            </a:r>
            <a:r>
              <a:rPr lang="en-US" b="1" dirty="0"/>
              <a:t>American Productivity and Quality Center reports that 37% of businesses still manage travel and expense reports via paper and Excel spreadsheets</a:t>
            </a:r>
          </a:p>
          <a:p>
            <a:pPr lvl="1"/>
            <a:r>
              <a:rPr lang="en-US" b="1" dirty="0"/>
              <a:t>Further, direct labor costs account for 62% of the total cost associated with processing accounts payable</a:t>
            </a:r>
          </a:p>
          <a:p>
            <a:r>
              <a:rPr lang="en-US" dirty="0"/>
              <a:t>Both the above functions can take advantage of AI for improved efficiencies and reduced costs</a:t>
            </a:r>
          </a:p>
        </p:txBody>
      </p:sp>
    </p:spTree>
    <p:extLst>
      <p:ext uri="{BB962C8B-B14F-4D97-AF65-F5344CB8AC3E}">
        <p14:creationId xmlns:p14="http://schemas.microsoft.com/office/powerpoint/2010/main" val="146658550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38C80-3923-43BD-8C14-B202C70EBD38}"/>
              </a:ext>
            </a:extLst>
          </p:cNvPr>
          <p:cNvSpPr>
            <a:spLocks noGrp="1"/>
          </p:cNvSpPr>
          <p:nvPr>
            <p:ph type="title"/>
          </p:nvPr>
        </p:nvSpPr>
        <p:spPr/>
        <p:txBody>
          <a:bodyPr/>
          <a:lstStyle/>
          <a:p>
            <a:r>
              <a:rPr lang="en-US" dirty="0"/>
              <a:t>AI And Employee Expense Fraud</a:t>
            </a:r>
          </a:p>
        </p:txBody>
      </p:sp>
      <p:sp>
        <p:nvSpPr>
          <p:cNvPr id="3" name="Content Placeholder 2">
            <a:extLst>
              <a:ext uri="{FF2B5EF4-FFF2-40B4-BE49-F238E27FC236}">
                <a16:creationId xmlns:a16="http://schemas.microsoft.com/office/drawing/2014/main" id="{ACBE5B7B-17F7-4F17-9BC5-EB247D562E75}"/>
              </a:ext>
            </a:extLst>
          </p:cNvPr>
          <p:cNvSpPr>
            <a:spLocks noGrp="1"/>
          </p:cNvSpPr>
          <p:nvPr>
            <p:ph idx="1"/>
          </p:nvPr>
        </p:nvSpPr>
        <p:spPr/>
        <p:txBody>
          <a:bodyPr/>
          <a:lstStyle/>
          <a:p>
            <a:r>
              <a:rPr lang="en-US" dirty="0"/>
              <a:t>In the book “</a:t>
            </a:r>
            <a:r>
              <a:rPr lang="en-US" b="1" dirty="0"/>
              <a:t>Artificial Intelligence in Spend Auditing</a:t>
            </a:r>
            <a:r>
              <a:rPr lang="en-US" dirty="0"/>
              <a:t>,” authors Anant Kale and Kunal Verma report that one out of every ten dollars spent on Travel and Entertainment expenses is a mistake, does not comply with company policy, or is fraudulent</a:t>
            </a:r>
          </a:p>
          <a:p>
            <a:r>
              <a:rPr lang="en-US" dirty="0"/>
              <a:t>Further, </a:t>
            </a:r>
            <a:r>
              <a:rPr lang="en-US" b="1" dirty="0"/>
              <a:t>the average enterprise-class organization processes 4,500 expense reports per quarter, each expense report contains an average of 11 expenses, and 10 percent of all reports carry a high-risk factor</a:t>
            </a:r>
          </a:p>
          <a:p>
            <a:endParaRPr lang="en-US" dirty="0"/>
          </a:p>
        </p:txBody>
      </p:sp>
    </p:spTree>
    <p:extLst>
      <p:ext uri="{BB962C8B-B14F-4D97-AF65-F5344CB8AC3E}">
        <p14:creationId xmlns:p14="http://schemas.microsoft.com/office/powerpoint/2010/main" val="253173139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38C80-3923-43BD-8C14-B202C70EBD38}"/>
              </a:ext>
            </a:extLst>
          </p:cNvPr>
          <p:cNvSpPr>
            <a:spLocks noGrp="1"/>
          </p:cNvSpPr>
          <p:nvPr>
            <p:ph type="title"/>
          </p:nvPr>
        </p:nvSpPr>
        <p:spPr/>
        <p:txBody>
          <a:bodyPr/>
          <a:lstStyle/>
          <a:p>
            <a:r>
              <a:rPr lang="en-US" dirty="0"/>
              <a:t>AI And Employee Expense Fraud</a:t>
            </a:r>
          </a:p>
        </p:txBody>
      </p:sp>
      <p:graphicFrame>
        <p:nvGraphicFramePr>
          <p:cNvPr id="6" name="Content Placeholder 5">
            <a:extLst>
              <a:ext uri="{FF2B5EF4-FFF2-40B4-BE49-F238E27FC236}">
                <a16:creationId xmlns:a16="http://schemas.microsoft.com/office/drawing/2014/main" id="{4704C25D-F2F9-495B-A3AB-90E906DF2A84}"/>
              </a:ext>
            </a:extLst>
          </p:cNvPr>
          <p:cNvGraphicFramePr>
            <a:graphicFrameLocks noGrp="1"/>
          </p:cNvGraphicFramePr>
          <p:nvPr>
            <p:ph idx="1"/>
          </p:nvPr>
        </p:nvGraphicFramePr>
        <p:xfrm>
          <a:off x="609600" y="1624013"/>
          <a:ext cx="10972800" cy="45132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 Placeholder 4">
            <a:extLst>
              <a:ext uri="{FF2B5EF4-FFF2-40B4-BE49-F238E27FC236}">
                <a16:creationId xmlns:a16="http://schemas.microsoft.com/office/drawing/2014/main" id="{5D5D9EF9-B088-416E-B866-EB089BED035C}"/>
              </a:ext>
            </a:extLst>
          </p:cNvPr>
          <p:cNvSpPr>
            <a:spLocks noGrp="1"/>
          </p:cNvSpPr>
          <p:nvPr>
            <p:ph type="body" sz="quarter" idx="11"/>
          </p:nvPr>
        </p:nvSpPr>
        <p:spPr/>
        <p:txBody>
          <a:bodyPr>
            <a:normAutofit fontScale="92500" lnSpcReduction="20000"/>
          </a:bodyPr>
          <a:lstStyle/>
          <a:p>
            <a:r>
              <a:rPr lang="en-US" dirty="0"/>
              <a:t>Seven Risky Areas for Employee Expense Fraud</a:t>
            </a:r>
          </a:p>
          <a:p>
            <a:endParaRPr lang="en-US" dirty="0"/>
          </a:p>
        </p:txBody>
      </p:sp>
    </p:spTree>
    <p:extLst>
      <p:ext uri="{BB962C8B-B14F-4D97-AF65-F5344CB8AC3E}">
        <p14:creationId xmlns:p14="http://schemas.microsoft.com/office/powerpoint/2010/main" val="11741619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38C80-3923-43BD-8C14-B202C70EBD38}"/>
              </a:ext>
            </a:extLst>
          </p:cNvPr>
          <p:cNvSpPr>
            <a:spLocks noGrp="1"/>
          </p:cNvSpPr>
          <p:nvPr>
            <p:ph type="title"/>
          </p:nvPr>
        </p:nvSpPr>
        <p:spPr/>
        <p:txBody>
          <a:bodyPr>
            <a:normAutofit fontScale="90000"/>
          </a:bodyPr>
          <a:lstStyle/>
          <a:p>
            <a:r>
              <a:rPr lang="en-US" dirty="0"/>
              <a:t>Using AppZen To Audit Employee Expenses</a:t>
            </a:r>
          </a:p>
        </p:txBody>
      </p:sp>
      <p:pic>
        <p:nvPicPr>
          <p:cNvPr id="7" name="AppZen">
            <a:hlinkClick r:id="" action="ppaction://media"/>
            <a:extLst>
              <a:ext uri="{FF2B5EF4-FFF2-40B4-BE49-F238E27FC236}">
                <a16:creationId xmlns:a16="http://schemas.microsoft.com/office/drawing/2014/main" id="{72EA2B4D-9156-4943-90AB-B7E25B21231F}"/>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965325" y="1492250"/>
            <a:ext cx="8159750" cy="4589463"/>
          </a:xfrm>
        </p:spPr>
      </p:pic>
    </p:spTree>
    <p:extLst>
      <p:ext uri="{BB962C8B-B14F-4D97-AF65-F5344CB8AC3E}">
        <p14:creationId xmlns:p14="http://schemas.microsoft.com/office/powerpoint/2010/main" val="52879244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890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06BC0-614C-45B1-B848-49F0F3624BC2}"/>
              </a:ext>
            </a:extLst>
          </p:cNvPr>
          <p:cNvSpPr>
            <a:spLocks noGrp="1"/>
          </p:cNvSpPr>
          <p:nvPr>
            <p:ph type="title"/>
          </p:nvPr>
        </p:nvSpPr>
        <p:spPr/>
        <p:txBody>
          <a:bodyPr/>
          <a:lstStyle/>
          <a:p>
            <a:r>
              <a:rPr lang="en-US" dirty="0"/>
              <a:t>AI Can Reduce Expenditure Fraud</a:t>
            </a:r>
          </a:p>
        </p:txBody>
      </p:sp>
      <p:sp>
        <p:nvSpPr>
          <p:cNvPr id="3" name="Content Placeholder 2">
            <a:extLst>
              <a:ext uri="{FF2B5EF4-FFF2-40B4-BE49-F238E27FC236}">
                <a16:creationId xmlns:a16="http://schemas.microsoft.com/office/drawing/2014/main" id="{33DF9820-B323-4250-B147-F4B572D6A611}"/>
              </a:ext>
            </a:extLst>
          </p:cNvPr>
          <p:cNvSpPr>
            <a:spLocks noGrp="1"/>
          </p:cNvSpPr>
          <p:nvPr>
            <p:ph idx="1"/>
          </p:nvPr>
        </p:nvSpPr>
        <p:spPr/>
        <p:txBody>
          <a:bodyPr/>
          <a:lstStyle/>
          <a:p>
            <a:r>
              <a:rPr lang="en-US" dirty="0"/>
              <a:t>AI allows you to </a:t>
            </a:r>
            <a:r>
              <a:rPr lang="en-US" b="1" dirty="0"/>
              <a:t>audit 100% of transactions</a:t>
            </a:r>
          </a:p>
          <a:p>
            <a:r>
              <a:rPr lang="en-US" dirty="0"/>
              <a:t>AI can help to </a:t>
            </a:r>
            <a:r>
              <a:rPr lang="en-US" b="1" dirty="0"/>
              <a:t>identify fraudulent/mistaken transactions</a:t>
            </a:r>
          </a:p>
          <a:p>
            <a:r>
              <a:rPr lang="en-US" dirty="0"/>
              <a:t>With AI, you can </a:t>
            </a:r>
            <a:r>
              <a:rPr lang="en-US" b="1" dirty="0"/>
              <a:t>audit transactions before you pay them</a:t>
            </a:r>
          </a:p>
          <a:p>
            <a:r>
              <a:rPr lang="en-US" dirty="0"/>
              <a:t>AI can often electronically </a:t>
            </a:r>
            <a:r>
              <a:rPr lang="en-US" b="1" dirty="0"/>
              <a:t>match an invoice to supporting documents</a:t>
            </a:r>
            <a:r>
              <a:rPr lang="en-US" dirty="0"/>
              <a:t>, such as purchase orders and/or receiving reports</a:t>
            </a:r>
          </a:p>
        </p:txBody>
      </p:sp>
    </p:spTree>
    <p:extLst>
      <p:ext uri="{BB962C8B-B14F-4D97-AF65-F5344CB8AC3E}">
        <p14:creationId xmlns:p14="http://schemas.microsoft.com/office/powerpoint/2010/main" val="33364124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F7ED8-582A-41ED-8335-BC3EA66609AE}"/>
              </a:ext>
            </a:extLst>
          </p:cNvPr>
          <p:cNvSpPr>
            <a:spLocks noGrp="1"/>
          </p:cNvSpPr>
          <p:nvPr>
            <p:ph type="title"/>
          </p:nvPr>
        </p:nvSpPr>
        <p:spPr/>
        <p:txBody>
          <a:bodyPr/>
          <a:lstStyle/>
          <a:p>
            <a:r>
              <a:rPr lang="en-US" dirty="0"/>
              <a:t>AI Can Improve Compliance, Also</a:t>
            </a:r>
          </a:p>
        </p:txBody>
      </p:sp>
      <p:sp>
        <p:nvSpPr>
          <p:cNvPr id="3" name="Content Placeholder 2">
            <a:extLst>
              <a:ext uri="{FF2B5EF4-FFF2-40B4-BE49-F238E27FC236}">
                <a16:creationId xmlns:a16="http://schemas.microsoft.com/office/drawing/2014/main" id="{43FE69E2-CF05-4784-9415-AAF14B46F55C}"/>
              </a:ext>
            </a:extLst>
          </p:cNvPr>
          <p:cNvSpPr>
            <a:spLocks noGrp="1"/>
          </p:cNvSpPr>
          <p:nvPr>
            <p:ph idx="1"/>
          </p:nvPr>
        </p:nvSpPr>
        <p:spPr/>
        <p:txBody>
          <a:bodyPr/>
          <a:lstStyle/>
          <a:p>
            <a:r>
              <a:rPr lang="en-US" b="1" dirty="0"/>
              <a:t>Identify over-the-limit expenses</a:t>
            </a:r>
          </a:p>
          <a:p>
            <a:r>
              <a:rPr lang="en-US" dirty="0"/>
              <a:t>AI can identify expense reports where </a:t>
            </a:r>
            <a:r>
              <a:rPr lang="en-US" b="1" dirty="0"/>
              <a:t>amounts don’t agree with submitted receipts</a:t>
            </a:r>
          </a:p>
          <a:p>
            <a:r>
              <a:rPr lang="en-US" dirty="0"/>
              <a:t>Recognize when </a:t>
            </a:r>
            <a:r>
              <a:rPr lang="en-US" b="1" dirty="0"/>
              <a:t>personal payment cards are used instead of corporate cards</a:t>
            </a:r>
          </a:p>
          <a:p>
            <a:r>
              <a:rPr lang="en-US" b="1" dirty="0"/>
              <a:t>Identify meal costs </a:t>
            </a:r>
            <a:r>
              <a:rPr lang="en-US" dirty="0"/>
              <a:t>over daily limits</a:t>
            </a:r>
          </a:p>
          <a:p>
            <a:r>
              <a:rPr lang="en-US" dirty="0"/>
              <a:t>Recognize when </a:t>
            </a:r>
            <a:r>
              <a:rPr lang="en-US" b="1" dirty="0"/>
              <a:t>two or more employees submit the</a:t>
            </a:r>
            <a:br>
              <a:rPr lang="en-US" b="1" dirty="0"/>
            </a:br>
            <a:r>
              <a:rPr lang="en-US" b="1" dirty="0"/>
              <a:t>same expense</a:t>
            </a:r>
          </a:p>
        </p:txBody>
      </p:sp>
    </p:spTree>
    <p:extLst>
      <p:ext uri="{BB962C8B-B14F-4D97-AF65-F5344CB8AC3E}">
        <p14:creationId xmlns:p14="http://schemas.microsoft.com/office/powerpoint/2010/main" val="360259170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06BC0-614C-45B1-B848-49F0F3624BC2}"/>
              </a:ext>
            </a:extLst>
          </p:cNvPr>
          <p:cNvSpPr>
            <a:spLocks noGrp="1"/>
          </p:cNvSpPr>
          <p:nvPr>
            <p:ph type="title"/>
          </p:nvPr>
        </p:nvSpPr>
        <p:spPr/>
        <p:txBody>
          <a:bodyPr/>
          <a:lstStyle/>
          <a:p>
            <a:r>
              <a:rPr lang="en-US" dirty="0"/>
              <a:t>AI Can Improve Spend Processes</a:t>
            </a:r>
          </a:p>
        </p:txBody>
      </p:sp>
      <p:sp>
        <p:nvSpPr>
          <p:cNvPr id="3" name="Content Placeholder 2">
            <a:extLst>
              <a:ext uri="{FF2B5EF4-FFF2-40B4-BE49-F238E27FC236}">
                <a16:creationId xmlns:a16="http://schemas.microsoft.com/office/drawing/2014/main" id="{33DF9820-B323-4250-B147-F4B572D6A611}"/>
              </a:ext>
            </a:extLst>
          </p:cNvPr>
          <p:cNvSpPr>
            <a:spLocks noGrp="1"/>
          </p:cNvSpPr>
          <p:nvPr>
            <p:ph idx="1"/>
          </p:nvPr>
        </p:nvSpPr>
        <p:spPr/>
        <p:txBody>
          <a:bodyPr/>
          <a:lstStyle/>
          <a:p>
            <a:r>
              <a:rPr lang="en-US" dirty="0"/>
              <a:t>AI can detect </a:t>
            </a:r>
            <a:r>
              <a:rPr lang="en-US" b="1" dirty="0"/>
              <a:t>duplicate payments </a:t>
            </a:r>
            <a:r>
              <a:rPr lang="en-US" dirty="0"/>
              <a:t>before they occur</a:t>
            </a:r>
          </a:p>
          <a:p>
            <a:r>
              <a:rPr lang="en-US" dirty="0"/>
              <a:t>AI can scour the Internet to </a:t>
            </a:r>
            <a:r>
              <a:rPr lang="en-US" b="1" dirty="0"/>
              <a:t>make sure you are paying a competitive price for the products and services </a:t>
            </a:r>
            <a:r>
              <a:rPr lang="en-US" dirty="0"/>
              <a:t>your company</a:t>
            </a:r>
            <a:br>
              <a:rPr lang="en-US" dirty="0"/>
            </a:br>
            <a:r>
              <a:rPr lang="en-US" dirty="0"/>
              <a:t>is purchasing</a:t>
            </a:r>
          </a:p>
          <a:p>
            <a:r>
              <a:rPr lang="en-US" dirty="0"/>
              <a:t>AI can </a:t>
            </a:r>
            <a:r>
              <a:rPr lang="en-US" b="1" dirty="0"/>
              <a:t>verify that appropriate discount terms </a:t>
            </a:r>
            <a:r>
              <a:rPr lang="en-US" dirty="0"/>
              <a:t>are being applied</a:t>
            </a:r>
          </a:p>
          <a:p>
            <a:r>
              <a:rPr lang="en-US" dirty="0"/>
              <a:t>AI can help to verify that </a:t>
            </a:r>
            <a:r>
              <a:rPr lang="en-US" b="1" dirty="0"/>
              <a:t>services that you are paying for are being performed</a:t>
            </a:r>
          </a:p>
          <a:p>
            <a:r>
              <a:rPr lang="en-US" dirty="0"/>
              <a:t>AI can help to determine that you are </a:t>
            </a:r>
            <a:r>
              <a:rPr lang="en-US" b="1" dirty="0"/>
              <a:t>paying the correct amount for software licenses</a:t>
            </a:r>
          </a:p>
        </p:txBody>
      </p:sp>
    </p:spTree>
    <p:extLst>
      <p:ext uri="{BB962C8B-B14F-4D97-AF65-F5344CB8AC3E}">
        <p14:creationId xmlns:p14="http://schemas.microsoft.com/office/powerpoint/2010/main" val="194177990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412962241"/>
              </p:ext>
            </p:extLst>
          </p:nvPr>
        </p:nvGraphicFramePr>
        <p:xfrm>
          <a:off x="1066800" y="457200"/>
          <a:ext cx="10058399" cy="57078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06732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97BE47-CB98-4EB3-82D6-1C9101872EFB}"/>
              </a:ext>
            </a:extLst>
          </p:cNvPr>
          <p:cNvSpPr>
            <a:spLocks noGrp="1"/>
          </p:cNvSpPr>
          <p:nvPr>
            <p:ph type="title"/>
          </p:nvPr>
        </p:nvSpPr>
        <p:spPr/>
        <p:txBody>
          <a:bodyPr/>
          <a:lstStyle/>
          <a:p>
            <a:r>
              <a:rPr lang="en-US" dirty="0"/>
              <a:t>You May Have Access To Some AI Tools Now</a:t>
            </a:r>
          </a:p>
        </p:txBody>
      </p:sp>
      <p:sp>
        <p:nvSpPr>
          <p:cNvPr id="3" name="Content Placeholder 2">
            <a:extLst>
              <a:ext uri="{FF2B5EF4-FFF2-40B4-BE49-F238E27FC236}">
                <a16:creationId xmlns:a16="http://schemas.microsoft.com/office/drawing/2014/main" id="{86D9355D-0A08-454B-8303-4EA10240B1F9}"/>
              </a:ext>
            </a:extLst>
          </p:cNvPr>
          <p:cNvSpPr>
            <a:spLocks noGrp="1"/>
          </p:cNvSpPr>
          <p:nvPr>
            <p:ph idx="1"/>
          </p:nvPr>
        </p:nvSpPr>
        <p:spPr/>
        <p:txBody>
          <a:bodyPr/>
          <a:lstStyle/>
          <a:p>
            <a:r>
              <a:rPr lang="en-US" b="1" dirty="0"/>
              <a:t>AI is appearing in “everyday” applications </a:t>
            </a:r>
            <a:r>
              <a:rPr lang="en-US" dirty="0"/>
              <a:t>in subtle and not-so-subtle ways seemingly each day</a:t>
            </a:r>
          </a:p>
          <a:p>
            <a:r>
              <a:rPr lang="en-US" dirty="0"/>
              <a:t>Take the ubiquitous spreadsheet, for instance</a:t>
            </a:r>
          </a:p>
          <a:p>
            <a:r>
              <a:rPr lang="en-US" dirty="0"/>
              <a:t>If you are running Microsoft 365, in Excel you may have access now to </a:t>
            </a:r>
            <a:r>
              <a:rPr lang="en-US" b="1" dirty="0"/>
              <a:t>Analyze Data </a:t>
            </a:r>
            <a:r>
              <a:rPr lang="en-US" dirty="0"/>
              <a:t>(formerly known as </a:t>
            </a:r>
            <a:r>
              <a:rPr lang="en-US" b="1" dirty="0"/>
              <a:t>Ideas</a:t>
            </a:r>
            <a:r>
              <a:rPr lang="en-US" dirty="0"/>
              <a:t>), an artificial intelligence tool </a:t>
            </a:r>
          </a:p>
          <a:p>
            <a:r>
              <a:rPr lang="en-US" dirty="0"/>
              <a:t>With Analyze Data, </a:t>
            </a:r>
            <a:r>
              <a:rPr lang="en-US" b="1" dirty="0"/>
              <a:t>Excel will analyze your data automatically and alert you to trends and patterns </a:t>
            </a:r>
            <a:r>
              <a:rPr lang="en-US" dirty="0"/>
              <a:t>in the data you may not have noticed</a:t>
            </a:r>
          </a:p>
        </p:txBody>
      </p:sp>
    </p:spTree>
    <p:extLst>
      <p:ext uri="{BB962C8B-B14F-4D97-AF65-F5344CB8AC3E}">
        <p14:creationId xmlns:p14="http://schemas.microsoft.com/office/powerpoint/2010/main" val="162006353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46475-B1A6-4549-85DD-A85D65CAE3EF}"/>
              </a:ext>
            </a:extLst>
          </p:cNvPr>
          <p:cNvSpPr>
            <a:spLocks noGrp="1"/>
          </p:cNvSpPr>
          <p:nvPr>
            <p:ph type="title"/>
          </p:nvPr>
        </p:nvSpPr>
        <p:spPr>
          <a:xfrm>
            <a:off x="839788" y="457200"/>
            <a:ext cx="10512423" cy="800100"/>
          </a:xfrm>
        </p:spPr>
        <p:txBody>
          <a:bodyPr>
            <a:normAutofit/>
          </a:bodyPr>
          <a:lstStyle/>
          <a:p>
            <a:r>
              <a:rPr lang="en-US" sz="4400" dirty="0"/>
              <a:t>Analyze Data</a:t>
            </a:r>
            <a:endParaRPr lang="en-US" dirty="0"/>
          </a:p>
        </p:txBody>
      </p:sp>
      <p:pic>
        <p:nvPicPr>
          <p:cNvPr id="14" name="Content Placeholder 13">
            <a:extLst>
              <a:ext uri="{FF2B5EF4-FFF2-40B4-BE49-F238E27FC236}">
                <a16:creationId xmlns:a16="http://schemas.microsoft.com/office/drawing/2014/main" id="{ED769288-0E2F-45E0-83AE-71ECC56468EF}"/>
              </a:ext>
            </a:extLst>
          </p:cNvPr>
          <p:cNvPicPr>
            <a:picLocks noGrp="1" noChangeAspect="1"/>
          </p:cNvPicPr>
          <p:nvPr>
            <p:ph idx="1"/>
          </p:nvPr>
        </p:nvPicPr>
        <p:blipFill>
          <a:blip r:embed="rId2"/>
          <a:stretch>
            <a:fillRect/>
          </a:stretch>
        </p:blipFill>
        <p:spPr>
          <a:xfrm>
            <a:off x="4424363" y="1564191"/>
            <a:ext cx="5338762" cy="3239081"/>
          </a:xfrm>
          <a:prstGeom prst="rect">
            <a:avLst/>
          </a:prstGeom>
          <a:solidFill>
            <a:schemeClr val="tx1"/>
          </a:solidFill>
          <a:ln>
            <a:solidFill>
              <a:schemeClr val="tx1"/>
            </a:solidFill>
          </a:ln>
        </p:spPr>
      </p:pic>
      <p:sp>
        <p:nvSpPr>
          <p:cNvPr id="13" name="Text Placeholder 12">
            <a:extLst>
              <a:ext uri="{FF2B5EF4-FFF2-40B4-BE49-F238E27FC236}">
                <a16:creationId xmlns:a16="http://schemas.microsoft.com/office/drawing/2014/main" id="{DC4AB14F-10E1-407E-A033-9A8370FEF493}"/>
              </a:ext>
            </a:extLst>
          </p:cNvPr>
          <p:cNvSpPr>
            <a:spLocks noGrp="1"/>
          </p:cNvSpPr>
          <p:nvPr>
            <p:ph type="body" sz="half" idx="2"/>
          </p:nvPr>
        </p:nvSpPr>
        <p:spPr>
          <a:xfrm>
            <a:off x="839789" y="1286757"/>
            <a:ext cx="3039038" cy="4582231"/>
          </a:xfrm>
        </p:spPr>
        <p:txBody>
          <a:bodyPr>
            <a:normAutofit/>
          </a:bodyPr>
          <a:lstStyle/>
          <a:p>
            <a:r>
              <a:rPr lang="en-US" sz="2800" dirty="0"/>
              <a:t>As shown to the right, using Ideas in Excel, you may be able to identify patterns and relationships in your data that do not align with expectations, historical patterns, or norms</a:t>
            </a:r>
          </a:p>
        </p:txBody>
      </p:sp>
    </p:spTree>
    <p:extLst>
      <p:ext uri="{BB962C8B-B14F-4D97-AF65-F5344CB8AC3E}">
        <p14:creationId xmlns:p14="http://schemas.microsoft.com/office/powerpoint/2010/main" val="99744644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455A8-DB13-B040-870A-14A906FD8BDF}"/>
              </a:ext>
            </a:extLst>
          </p:cNvPr>
          <p:cNvSpPr>
            <a:spLocks noGrp="1"/>
          </p:cNvSpPr>
          <p:nvPr>
            <p:ph type="title"/>
          </p:nvPr>
        </p:nvSpPr>
        <p:spPr/>
        <p:txBody>
          <a:bodyPr/>
          <a:lstStyle/>
          <a:p>
            <a:r>
              <a:rPr lang="en-US" dirty="0"/>
              <a:t>Five common government</a:t>
            </a:r>
            <a:br>
              <a:rPr lang="en-US" dirty="0"/>
            </a:br>
            <a:r>
              <a:rPr lang="en-US" dirty="0"/>
              <a:t>audit findings</a:t>
            </a:r>
          </a:p>
        </p:txBody>
      </p:sp>
      <p:sp>
        <p:nvSpPr>
          <p:cNvPr id="3" name="Text Placeholder 2">
            <a:extLst>
              <a:ext uri="{FF2B5EF4-FFF2-40B4-BE49-F238E27FC236}">
                <a16:creationId xmlns:a16="http://schemas.microsoft.com/office/drawing/2014/main" id="{07C8057C-ADAA-81BC-C44E-C27A3017D1B3}"/>
              </a:ext>
            </a:extLst>
          </p:cNvPr>
          <p:cNvSpPr>
            <a:spLocks noGrp="1"/>
          </p:cNvSpPr>
          <p:nvPr>
            <p:ph type="body" idx="1"/>
          </p:nvPr>
        </p:nvSpPr>
        <p:spPr/>
        <p:txBody>
          <a:bodyPr/>
          <a:lstStyle/>
          <a:p>
            <a:r>
              <a:rPr lang="en-US" i="1" dirty="0"/>
              <a:t>A reminder…</a:t>
            </a:r>
          </a:p>
        </p:txBody>
      </p:sp>
    </p:spTree>
    <p:extLst>
      <p:ext uri="{BB962C8B-B14F-4D97-AF65-F5344CB8AC3E}">
        <p14:creationId xmlns:p14="http://schemas.microsoft.com/office/powerpoint/2010/main" val="316989601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BD4698-8E76-E0E7-E6F8-50C2A7FEA886}"/>
              </a:ext>
            </a:extLst>
          </p:cNvPr>
          <p:cNvSpPr>
            <a:spLocks noGrp="1"/>
          </p:cNvSpPr>
          <p:nvPr>
            <p:ph type="title"/>
          </p:nvPr>
        </p:nvSpPr>
        <p:spPr>
          <a:xfrm>
            <a:off x="609600" y="91749"/>
            <a:ext cx="9089136" cy="841505"/>
          </a:xfrm>
        </p:spPr>
        <p:txBody>
          <a:bodyPr anchor="ctr">
            <a:normAutofit/>
          </a:bodyPr>
          <a:lstStyle/>
          <a:p>
            <a:r>
              <a:rPr lang="en-US" dirty="0"/>
              <a:t>Five Common Findings</a:t>
            </a:r>
          </a:p>
        </p:txBody>
      </p:sp>
      <p:sp>
        <p:nvSpPr>
          <p:cNvPr id="6" name="Text Placeholder 5">
            <a:extLst>
              <a:ext uri="{FF2B5EF4-FFF2-40B4-BE49-F238E27FC236}">
                <a16:creationId xmlns:a16="http://schemas.microsoft.com/office/drawing/2014/main" id="{1F0CB6FA-67A4-F076-AEF6-8ED61AF00FE3}"/>
              </a:ext>
            </a:extLst>
          </p:cNvPr>
          <p:cNvSpPr>
            <a:spLocks noGrp="1"/>
          </p:cNvSpPr>
          <p:nvPr>
            <p:ph type="body" sz="quarter" idx="11"/>
          </p:nvPr>
        </p:nvSpPr>
        <p:spPr>
          <a:xfrm>
            <a:off x="609600" y="1027286"/>
            <a:ext cx="9089136" cy="493712"/>
          </a:xfrm>
        </p:spPr>
        <p:txBody>
          <a:bodyPr>
            <a:normAutofit/>
          </a:bodyPr>
          <a:lstStyle/>
          <a:p>
            <a:r>
              <a:rPr lang="en-US" sz="2800" dirty="0"/>
              <a:t>CohnReznick Study</a:t>
            </a:r>
          </a:p>
        </p:txBody>
      </p:sp>
      <p:graphicFrame>
        <p:nvGraphicFramePr>
          <p:cNvPr id="8" name="Content Placeholder 4">
            <a:extLst>
              <a:ext uri="{FF2B5EF4-FFF2-40B4-BE49-F238E27FC236}">
                <a16:creationId xmlns:a16="http://schemas.microsoft.com/office/drawing/2014/main" id="{F7D17A87-DFF0-D019-95AB-803B0A04CB57}"/>
              </a:ext>
            </a:extLst>
          </p:cNvPr>
          <p:cNvGraphicFramePr>
            <a:graphicFrameLocks noGrp="1"/>
          </p:cNvGraphicFramePr>
          <p:nvPr>
            <p:ph idx="1"/>
          </p:nvPr>
        </p:nvGraphicFramePr>
        <p:xfrm>
          <a:off x="609600" y="1623527"/>
          <a:ext cx="10972800" cy="4513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9259179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AD76D-F16B-F880-9051-059C6B085212}"/>
              </a:ext>
            </a:extLst>
          </p:cNvPr>
          <p:cNvSpPr>
            <a:spLocks noGrp="1"/>
          </p:cNvSpPr>
          <p:nvPr>
            <p:ph type="title"/>
          </p:nvPr>
        </p:nvSpPr>
        <p:spPr/>
        <p:txBody>
          <a:bodyPr/>
          <a:lstStyle/>
          <a:p>
            <a:r>
              <a:rPr lang="en-US" dirty="0"/>
              <a:t>Timekeeping Issues</a:t>
            </a:r>
          </a:p>
        </p:txBody>
      </p:sp>
      <p:sp>
        <p:nvSpPr>
          <p:cNvPr id="3" name="Content Placeholder 2">
            <a:extLst>
              <a:ext uri="{FF2B5EF4-FFF2-40B4-BE49-F238E27FC236}">
                <a16:creationId xmlns:a16="http://schemas.microsoft.com/office/drawing/2014/main" id="{96F5678B-A4F3-0F55-13CF-754B6880D497}"/>
              </a:ext>
            </a:extLst>
          </p:cNvPr>
          <p:cNvSpPr>
            <a:spLocks noGrp="1"/>
          </p:cNvSpPr>
          <p:nvPr>
            <p:ph idx="1"/>
          </p:nvPr>
        </p:nvSpPr>
        <p:spPr/>
        <p:txBody>
          <a:bodyPr/>
          <a:lstStyle/>
          <a:p>
            <a:r>
              <a:rPr lang="en-US" dirty="0"/>
              <a:t>Time records, both electronic and manual, should have </a:t>
            </a:r>
            <a:br>
              <a:rPr lang="en-US" dirty="0"/>
            </a:br>
            <a:r>
              <a:rPr lang="en-US" dirty="0"/>
              <a:t>evidence of approval by employee/contractor and supervisor</a:t>
            </a:r>
          </a:p>
          <a:p>
            <a:r>
              <a:rPr lang="en-US" dirty="0"/>
              <a:t>If circumstances exist that prevent timely approval by the supervisor and someone else signs instead, the manager should re-sign the records as soon as possible after initial approval</a:t>
            </a:r>
          </a:p>
          <a:p>
            <a:r>
              <a:rPr lang="en-US" dirty="0"/>
              <a:t>Also, time records should provide sufficient description of the work performed to ascertain were the hour reasonable</a:t>
            </a:r>
          </a:p>
        </p:txBody>
      </p:sp>
    </p:spTree>
    <p:extLst>
      <p:ext uri="{BB962C8B-B14F-4D97-AF65-F5344CB8AC3E}">
        <p14:creationId xmlns:p14="http://schemas.microsoft.com/office/powerpoint/2010/main" val="164529417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DBDA0-0FF0-68C1-D570-8FD03B596860}"/>
              </a:ext>
            </a:extLst>
          </p:cNvPr>
          <p:cNvSpPr>
            <a:spLocks noGrp="1"/>
          </p:cNvSpPr>
          <p:nvPr>
            <p:ph type="title"/>
          </p:nvPr>
        </p:nvSpPr>
        <p:spPr/>
        <p:txBody>
          <a:bodyPr/>
          <a:lstStyle/>
          <a:p>
            <a:r>
              <a:rPr lang="en-US" dirty="0"/>
              <a:t>Subcontractors</a:t>
            </a:r>
          </a:p>
        </p:txBody>
      </p:sp>
      <p:sp>
        <p:nvSpPr>
          <p:cNvPr id="3" name="Content Placeholder 2">
            <a:extLst>
              <a:ext uri="{FF2B5EF4-FFF2-40B4-BE49-F238E27FC236}">
                <a16:creationId xmlns:a16="http://schemas.microsoft.com/office/drawing/2014/main" id="{88F33ADC-0D1B-8E46-8713-77CA2D8E321F}"/>
              </a:ext>
            </a:extLst>
          </p:cNvPr>
          <p:cNvSpPr>
            <a:spLocks noGrp="1"/>
          </p:cNvSpPr>
          <p:nvPr>
            <p:ph idx="1"/>
          </p:nvPr>
        </p:nvSpPr>
        <p:spPr/>
        <p:txBody>
          <a:bodyPr/>
          <a:lstStyle/>
          <a:p>
            <a:r>
              <a:rPr lang="en-US" dirty="0"/>
              <a:t>Work performed by subcontractors is generally subject to the same rules as if the prime contractor performed the work on </a:t>
            </a:r>
            <a:br>
              <a:rPr lang="en-US" dirty="0"/>
            </a:br>
            <a:r>
              <a:rPr lang="en-US" dirty="0"/>
              <a:t>a project</a:t>
            </a:r>
          </a:p>
          <a:p>
            <a:r>
              <a:rPr lang="en-US" dirty="0"/>
              <a:t>Common audit findings in this area center around a lack of documentation substantiating the need for using subcontractors, the work performed by subcontractors, and the rates charged by subcontractors</a:t>
            </a:r>
          </a:p>
        </p:txBody>
      </p:sp>
    </p:spTree>
    <p:extLst>
      <p:ext uri="{BB962C8B-B14F-4D97-AF65-F5344CB8AC3E}">
        <p14:creationId xmlns:p14="http://schemas.microsoft.com/office/powerpoint/2010/main" val="354581336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A2BE0-F7E6-2A6A-05CE-7DA4F0C514E8}"/>
              </a:ext>
            </a:extLst>
          </p:cNvPr>
          <p:cNvSpPr>
            <a:spLocks noGrp="1"/>
          </p:cNvSpPr>
          <p:nvPr>
            <p:ph type="title"/>
          </p:nvPr>
        </p:nvSpPr>
        <p:spPr/>
        <p:txBody>
          <a:bodyPr/>
          <a:lstStyle/>
          <a:p>
            <a:r>
              <a:rPr lang="en-US" dirty="0"/>
              <a:t>Meal And Entertainment Costs</a:t>
            </a:r>
          </a:p>
        </p:txBody>
      </p:sp>
      <p:sp>
        <p:nvSpPr>
          <p:cNvPr id="3" name="Content Placeholder 2">
            <a:extLst>
              <a:ext uri="{FF2B5EF4-FFF2-40B4-BE49-F238E27FC236}">
                <a16:creationId xmlns:a16="http://schemas.microsoft.com/office/drawing/2014/main" id="{22BCEFAB-DA82-3932-42AD-D0560EE16D21}"/>
              </a:ext>
            </a:extLst>
          </p:cNvPr>
          <p:cNvSpPr>
            <a:spLocks noGrp="1"/>
          </p:cNvSpPr>
          <p:nvPr>
            <p:ph idx="1"/>
          </p:nvPr>
        </p:nvSpPr>
        <p:spPr/>
        <p:txBody>
          <a:bodyPr/>
          <a:lstStyle/>
          <a:p>
            <a:r>
              <a:rPr lang="en-US" dirty="0"/>
              <a:t>Like in the private sector, M&amp;E expenses can be problematic in governmental environments too</a:t>
            </a:r>
          </a:p>
          <a:p>
            <a:r>
              <a:rPr lang="en-US" dirty="0"/>
              <a:t>Itemized receipts should be obtained and submitted by those seeking reimbursement to substantiate that the expenditures were, in fact, reasonable and necessary</a:t>
            </a:r>
          </a:p>
          <a:p>
            <a:r>
              <a:rPr lang="en-US" dirty="0"/>
              <a:t>Further, IRS-required documentation must be maintained for tax-compliance purposes</a:t>
            </a:r>
          </a:p>
          <a:p>
            <a:endParaRPr lang="en-US" dirty="0"/>
          </a:p>
        </p:txBody>
      </p:sp>
    </p:spTree>
    <p:extLst>
      <p:ext uri="{BB962C8B-B14F-4D97-AF65-F5344CB8AC3E}">
        <p14:creationId xmlns:p14="http://schemas.microsoft.com/office/powerpoint/2010/main" val="205590558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351EB-8BCF-8ADB-0F47-DD4EDC6044AC}"/>
              </a:ext>
            </a:extLst>
          </p:cNvPr>
          <p:cNvSpPr>
            <a:spLocks noGrp="1"/>
          </p:cNvSpPr>
          <p:nvPr>
            <p:ph type="title"/>
          </p:nvPr>
        </p:nvSpPr>
        <p:spPr/>
        <p:txBody>
          <a:bodyPr/>
          <a:lstStyle/>
          <a:p>
            <a:r>
              <a:rPr lang="en-US" dirty="0"/>
              <a:t>Air Travel</a:t>
            </a:r>
          </a:p>
        </p:txBody>
      </p:sp>
      <p:sp>
        <p:nvSpPr>
          <p:cNvPr id="3" name="Content Placeholder 2">
            <a:extLst>
              <a:ext uri="{FF2B5EF4-FFF2-40B4-BE49-F238E27FC236}">
                <a16:creationId xmlns:a16="http://schemas.microsoft.com/office/drawing/2014/main" id="{A9EE0075-EB69-AAE4-05B7-68BA73658554}"/>
              </a:ext>
            </a:extLst>
          </p:cNvPr>
          <p:cNvSpPr>
            <a:spLocks noGrp="1"/>
          </p:cNvSpPr>
          <p:nvPr>
            <p:ph idx="1"/>
          </p:nvPr>
        </p:nvSpPr>
        <p:spPr/>
        <p:txBody>
          <a:bodyPr/>
          <a:lstStyle/>
          <a:p>
            <a:r>
              <a:rPr lang="en-US" dirty="0"/>
              <a:t>Generally accepted practices (including FAR) prohibit airfare costs more than the lowest priced airfare available during normal business hours, except in cases of extraordinary circumstances faced by the traveler</a:t>
            </a:r>
          </a:p>
          <a:p>
            <a:pPr lvl="1"/>
            <a:r>
              <a:rPr lang="en-US" dirty="0"/>
              <a:t>Excessive layovers, circuitous routing, travel during unreasonable hours, etc.</a:t>
            </a:r>
          </a:p>
          <a:p>
            <a:r>
              <a:rPr lang="en-US" dirty="0"/>
              <a:t>Fly America Act requires federal travelers to use United States-based air carrier services for all travel funded by US government</a:t>
            </a:r>
          </a:p>
          <a:p>
            <a:endParaRPr lang="en-US" dirty="0"/>
          </a:p>
        </p:txBody>
      </p:sp>
    </p:spTree>
    <p:extLst>
      <p:ext uri="{BB962C8B-B14F-4D97-AF65-F5344CB8AC3E}">
        <p14:creationId xmlns:p14="http://schemas.microsoft.com/office/powerpoint/2010/main" val="200847457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6F121-0F16-4453-B0BA-390B9995D0F1}"/>
              </a:ext>
            </a:extLst>
          </p:cNvPr>
          <p:cNvSpPr>
            <a:spLocks noGrp="1"/>
          </p:cNvSpPr>
          <p:nvPr>
            <p:ph type="title"/>
          </p:nvPr>
        </p:nvSpPr>
        <p:spPr/>
        <p:txBody>
          <a:bodyPr/>
          <a:lstStyle/>
          <a:p>
            <a:r>
              <a:rPr lang="en-US" dirty="0"/>
              <a:t>Proof Of Payment</a:t>
            </a:r>
          </a:p>
        </p:txBody>
      </p:sp>
      <p:sp>
        <p:nvSpPr>
          <p:cNvPr id="3" name="Content Placeholder 2">
            <a:extLst>
              <a:ext uri="{FF2B5EF4-FFF2-40B4-BE49-F238E27FC236}">
                <a16:creationId xmlns:a16="http://schemas.microsoft.com/office/drawing/2014/main" id="{E24AE1FB-CD5D-F1EE-E29A-FBAD28CA8FED}"/>
              </a:ext>
            </a:extLst>
          </p:cNvPr>
          <p:cNvSpPr>
            <a:spLocks noGrp="1"/>
          </p:cNvSpPr>
          <p:nvPr>
            <p:ph idx="1"/>
          </p:nvPr>
        </p:nvSpPr>
        <p:spPr/>
        <p:txBody>
          <a:bodyPr/>
          <a:lstStyle/>
          <a:p>
            <a:r>
              <a:rPr lang="en-US" dirty="0"/>
              <a:t>Adequate documentation must exist to support payments made to vendors, contractors, and even employees</a:t>
            </a:r>
          </a:p>
          <a:p>
            <a:r>
              <a:rPr lang="en-US" dirty="0"/>
              <a:t>Controls should be in place to ensure that payments are not made based on canceled purchase orders</a:t>
            </a:r>
          </a:p>
          <a:p>
            <a:r>
              <a:rPr lang="en-US" dirty="0"/>
              <a:t>Further, vendor invoices and similar documentation should be corroborated by cancelled checks, banks statements, EFT confirmations, and similar documents</a:t>
            </a:r>
          </a:p>
        </p:txBody>
      </p:sp>
    </p:spTree>
    <p:extLst>
      <p:ext uri="{BB962C8B-B14F-4D97-AF65-F5344CB8AC3E}">
        <p14:creationId xmlns:p14="http://schemas.microsoft.com/office/powerpoint/2010/main" val="151763126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40EF0-99E7-C6A0-7FC5-480F7C99254B}"/>
              </a:ext>
            </a:extLst>
          </p:cNvPr>
          <p:cNvSpPr>
            <a:spLocks noGrp="1"/>
          </p:cNvSpPr>
          <p:nvPr>
            <p:ph type="title"/>
          </p:nvPr>
        </p:nvSpPr>
        <p:spPr/>
        <p:txBody>
          <a:bodyPr/>
          <a:lstStyle/>
          <a:p>
            <a:r>
              <a:rPr lang="en-US" dirty="0"/>
              <a:t>Where Is Segregation Of Duties?</a:t>
            </a:r>
          </a:p>
        </p:txBody>
      </p:sp>
      <p:sp>
        <p:nvSpPr>
          <p:cNvPr id="3" name="Content Placeholder 2">
            <a:extLst>
              <a:ext uri="{FF2B5EF4-FFF2-40B4-BE49-F238E27FC236}">
                <a16:creationId xmlns:a16="http://schemas.microsoft.com/office/drawing/2014/main" id="{EFDE8EE5-5498-0EE1-FED9-32F1E080B531}"/>
              </a:ext>
            </a:extLst>
          </p:cNvPr>
          <p:cNvSpPr>
            <a:spLocks noGrp="1"/>
          </p:cNvSpPr>
          <p:nvPr>
            <p:ph idx="1"/>
          </p:nvPr>
        </p:nvSpPr>
        <p:spPr/>
        <p:txBody>
          <a:bodyPr/>
          <a:lstStyle/>
          <a:p>
            <a:r>
              <a:rPr lang="en-US" dirty="0"/>
              <a:t>Shouldn’t proper segregation of duties help curtail these frauds and ensure organizational objectives are met?</a:t>
            </a:r>
          </a:p>
          <a:p>
            <a:r>
              <a:rPr lang="en-US" b="1" dirty="0"/>
              <a:t>OF COURSE, IT SHOULD!!!</a:t>
            </a:r>
          </a:p>
          <a:p>
            <a:r>
              <a:rPr lang="en-US" dirty="0"/>
              <a:t>OK, so how do we achieve proper segregation of duties?</a:t>
            </a:r>
          </a:p>
          <a:p>
            <a:endParaRPr lang="en-US" dirty="0"/>
          </a:p>
        </p:txBody>
      </p:sp>
    </p:spTree>
    <p:extLst>
      <p:ext uri="{BB962C8B-B14F-4D97-AF65-F5344CB8AC3E}">
        <p14:creationId xmlns:p14="http://schemas.microsoft.com/office/powerpoint/2010/main" val="337468822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880318231"/>
              </p:ext>
            </p:extLst>
          </p:nvPr>
        </p:nvGraphicFramePr>
        <p:xfrm>
          <a:off x="1066800" y="457200"/>
          <a:ext cx="10058399" cy="5562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3797948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5D0A6-AA06-7558-AFE1-06CEE6F29E05}"/>
              </a:ext>
            </a:extLst>
          </p:cNvPr>
          <p:cNvSpPr>
            <a:spLocks noGrp="1"/>
          </p:cNvSpPr>
          <p:nvPr>
            <p:ph type="title"/>
          </p:nvPr>
        </p:nvSpPr>
        <p:spPr/>
        <p:txBody>
          <a:bodyPr/>
          <a:lstStyle/>
          <a:p>
            <a:pPr algn="ctr"/>
            <a:r>
              <a:rPr lang="en-US" dirty="0"/>
              <a:t>What’s The Common Element?</a:t>
            </a:r>
          </a:p>
        </p:txBody>
      </p:sp>
      <p:pic>
        <p:nvPicPr>
          <p:cNvPr id="5" name="Picture Placeholder 4" descr="Question Mark with solid fill">
            <a:extLst>
              <a:ext uri="{FF2B5EF4-FFF2-40B4-BE49-F238E27FC236}">
                <a16:creationId xmlns:a16="http://schemas.microsoft.com/office/drawing/2014/main" id="{63F758B4-9600-4A72-3909-287FC92A09DC}"/>
              </a:ext>
            </a:extLst>
          </p:cNvPr>
          <p:cNvPicPr>
            <a:picLocks noGrp="1" noChangeAspect="1"/>
          </p:cNvPicPr>
          <p:nvPr>
            <p:ph type="pic"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3146" b="3146"/>
          <a:stretch>
            <a:fillRect/>
          </a:stretch>
        </p:blipFill>
        <p:spPr/>
      </p:pic>
    </p:spTree>
    <p:extLst>
      <p:ext uri="{BB962C8B-B14F-4D97-AF65-F5344CB8AC3E}">
        <p14:creationId xmlns:p14="http://schemas.microsoft.com/office/powerpoint/2010/main" val="345317166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113B8-A27A-2A45-4342-75EF761C899B}"/>
              </a:ext>
            </a:extLst>
          </p:cNvPr>
          <p:cNvSpPr>
            <a:spLocks noGrp="1"/>
          </p:cNvSpPr>
          <p:nvPr>
            <p:ph type="title"/>
          </p:nvPr>
        </p:nvSpPr>
        <p:spPr/>
        <p:txBody>
          <a:bodyPr/>
          <a:lstStyle/>
          <a:p>
            <a:r>
              <a:rPr lang="en-US" dirty="0"/>
              <a:t>The Common Element</a:t>
            </a:r>
          </a:p>
        </p:txBody>
      </p:sp>
      <p:sp>
        <p:nvSpPr>
          <p:cNvPr id="3" name="Content Placeholder 2">
            <a:extLst>
              <a:ext uri="{FF2B5EF4-FFF2-40B4-BE49-F238E27FC236}">
                <a16:creationId xmlns:a16="http://schemas.microsoft.com/office/drawing/2014/main" id="{98CC8659-943A-2A19-DA80-C7892039D13A}"/>
              </a:ext>
            </a:extLst>
          </p:cNvPr>
          <p:cNvSpPr>
            <a:spLocks noGrp="1"/>
          </p:cNvSpPr>
          <p:nvPr>
            <p:ph idx="1"/>
          </p:nvPr>
        </p:nvSpPr>
        <p:spPr/>
        <p:txBody>
          <a:bodyPr/>
          <a:lstStyle/>
          <a:p>
            <a:r>
              <a:rPr lang="en-US" dirty="0"/>
              <a:t>Notice that documentation – more specifically, </a:t>
            </a:r>
            <a:r>
              <a:rPr lang="en-US" b="1" i="1" dirty="0"/>
              <a:t>lack of documentation</a:t>
            </a:r>
            <a:r>
              <a:rPr lang="en-US" dirty="0"/>
              <a:t> – is the common element across all five categories of these findings</a:t>
            </a:r>
          </a:p>
          <a:p>
            <a:r>
              <a:rPr lang="en-US" dirty="0"/>
              <a:t>This condition will likely be the case in many of the audits, reviews, and investigations you work on</a:t>
            </a:r>
          </a:p>
          <a:p>
            <a:r>
              <a:rPr lang="en-US" dirty="0"/>
              <a:t>Always be on the lookout for adequate and appropriately authorized contemporaneous, valid documentation</a:t>
            </a:r>
          </a:p>
          <a:p>
            <a:r>
              <a:rPr lang="en-US" dirty="0"/>
              <a:t>In the absence of this documentation, you may have a finding that must be documented and addressed</a:t>
            </a:r>
          </a:p>
          <a:p>
            <a:pPr marL="0" indent="0">
              <a:buNone/>
            </a:pPr>
            <a:endParaRPr lang="en-US" dirty="0"/>
          </a:p>
        </p:txBody>
      </p:sp>
    </p:spTree>
    <p:extLst>
      <p:ext uri="{BB962C8B-B14F-4D97-AF65-F5344CB8AC3E}">
        <p14:creationId xmlns:p14="http://schemas.microsoft.com/office/powerpoint/2010/main" val="111710428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7AC57F-DBD4-433C-2B9C-40884EAB133C}"/>
              </a:ext>
            </a:extLst>
          </p:cNvPr>
          <p:cNvSpPr>
            <a:spLocks noGrp="1"/>
          </p:cNvSpPr>
          <p:nvPr>
            <p:ph type="title"/>
          </p:nvPr>
        </p:nvSpPr>
        <p:spPr/>
        <p:txBody>
          <a:bodyPr/>
          <a:lstStyle/>
          <a:p>
            <a:r>
              <a:rPr lang="en-US" dirty="0"/>
              <a:t>Excel As an auditing tool</a:t>
            </a:r>
          </a:p>
        </p:txBody>
      </p:sp>
      <p:sp>
        <p:nvSpPr>
          <p:cNvPr id="5" name="Text Placeholder 4">
            <a:extLst>
              <a:ext uri="{FF2B5EF4-FFF2-40B4-BE49-F238E27FC236}">
                <a16:creationId xmlns:a16="http://schemas.microsoft.com/office/drawing/2014/main" id="{D31A31D7-4849-5853-7469-638BB182879A}"/>
              </a:ext>
            </a:extLst>
          </p:cNvPr>
          <p:cNvSpPr>
            <a:spLocks noGrp="1"/>
          </p:cNvSpPr>
          <p:nvPr>
            <p:ph type="body" idx="1"/>
          </p:nvPr>
        </p:nvSpPr>
        <p:spPr/>
        <p:txBody>
          <a:bodyPr/>
          <a:lstStyle/>
          <a:p>
            <a:endParaRPr lang="en-US" dirty="0"/>
          </a:p>
        </p:txBody>
      </p:sp>
      <p:pic>
        <p:nvPicPr>
          <p:cNvPr id="7" name="Picture 6" descr="A green square with a white x&#10;&#10;Description automatically generated">
            <a:extLst>
              <a:ext uri="{FF2B5EF4-FFF2-40B4-BE49-F238E27FC236}">
                <a16:creationId xmlns:a16="http://schemas.microsoft.com/office/drawing/2014/main" id="{3FADA21B-EE9E-D64C-7C52-A28CFD5797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0222" y="2497000"/>
            <a:ext cx="1611555" cy="1500187"/>
          </a:xfrm>
          <a:prstGeom prst="rect">
            <a:avLst/>
          </a:prstGeom>
        </p:spPr>
      </p:pic>
    </p:spTree>
    <p:extLst>
      <p:ext uri="{BB962C8B-B14F-4D97-AF65-F5344CB8AC3E}">
        <p14:creationId xmlns:p14="http://schemas.microsoft.com/office/powerpoint/2010/main" val="353314740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CC3A6-FB17-5F6F-F1B9-D688DDADA522}"/>
              </a:ext>
            </a:extLst>
          </p:cNvPr>
          <p:cNvSpPr>
            <a:spLocks noGrp="1"/>
          </p:cNvSpPr>
          <p:nvPr>
            <p:ph type="title"/>
          </p:nvPr>
        </p:nvSpPr>
        <p:spPr/>
        <p:txBody>
          <a:bodyPr/>
          <a:lstStyle/>
          <a:p>
            <a:r>
              <a:rPr lang="en-US" dirty="0"/>
              <a:t>Wrapping up</a:t>
            </a:r>
          </a:p>
        </p:txBody>
      </p:sp>
      <p:sp>
        <p:nvSpPr>
          <p:cNvPr id="3" name="Text Placeholder 2">
            <a:extLst>
              <a:ext uri="{FF2B5EF4-FFF2-40B4-BE49-F238E27FC236}">
                <a16:creationId xmlns:a16="http://schemas.microsoft.com/office/drawing/2014/main" id="{B76B5F2C-D440-5254-7083-51BD8B450632}"/>
              </a:ext>
            </a:extLst>
          </p:cNvPr>
          <p:cNvSpPr>
            <a:spLocks noGrp="1"/>
          </p:cNvSpPr>
          <p:nvPr>
            <p:ph type="body" idx="1"/>
          </p:nvPr>
        </p:nvSpPr>
        <p:spPr/>
        <p:txBody>
          <a:bodyPr/>
          <a:lstStyle/>
          <a:p>
            <a:r>
              <a:rPr lang="en-US" i="1" dirty="0"/>
              <a:t>As promised, we’ve covered a lot of information!</a:t>
            </a:r>
          </a:p>
        </p:txBody>
      </p:sp>
    </p:spTree>
    <p:extLst>
      <p:ext uri="{BB962C8B-B14F-4D97-AF65-F5344CB8AC3E}">
        <p14:creationId xmlns:p14="http://schemas.microsoft.com/office/powerpoint/2010/main" val="235519812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C4D0A-8FE9-2477-FBF0-1BDEA4B80C36}"/>
              </a:ext>
            </a:extLst>
          </p:cNvPr>
          <p:cNvSpPr>
            <a:spLocks noGrp="1"/>
          </p:cNvSpPr>
          <p:nvPr>
            <p:ph type="title"/>
          </p:nvPr>
        </p:nvSpPr>
        <p:spPr/>
        <p:txBody>
          <a:bodyPr/>
          <a:lstStyle/>
          <a:p>
            <a:r>
              <a:rPr lang="en-US" dirty="0"/>
              <a:t>I thank you very much!</a:t>
            </a:r>
          </a:p>
        </p:txBody>
      </p:sp>
      <p:sp>
        <p:nvSpPr>
          <p:cNvPr id="3" name="Text Placeholder 2">
            <a:extLst>
              <a:ext uri="{FF2B5EF4-FFF2-40B4-BE49-F238E27FC236}">
                <a16:creationId xmlns:a16="http://schemas.microsoft.com/office/drawing/2014/main" id="{01833B18-458A-8F55-DB32-0984B4EFBB7D}"/>
              </a:ext>
            </a:extLst>
          </p:cNvPr>
          <p:cNvSpPr>
            <a:spLocks noGrp="1"/>
          </p:cNvSpPr>
          <p:nvPr>
            <p:ph type="body" idx="1"/>
          </p:nvPr>
        </p:nvSpPr>
        <p:spPr/>
        <p:txBody>
          <a:bodyPr/>
          <a:lstStyle/>
          <a:p>
            <a:r>
              <a:rPr lang="en-US" dirty="0"/>
              <a:t>tommy@k2e.com</a:t>
            </a:r>
          </a:p>
        </p:txBody>
      </p:sp>
    </p:spTree>
    <p:extLst>
      <p:ext uri="{BB962C8B-B14F-4D97-AF65-F5344CB8AC3E}">
        <p14:creationId xmlns:p14="http://schemas.microsoft.com/office/powerpoint/2010/main" val="151186822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212781090"/>
              </p:ext>
            </p:extLst>
          </p:nvPr>
        </p:nvGraphicFramePr>
        <p:xfrm>
          <a:off x="1066800" y="533400"/>
          <a:ext cx="10058400" cy="5486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16315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1343456496"/>
              </p:ext>
            </p:extLst>
          </p:nvPr>
        </p:nvGraphicFramePr>
        <p:xfrm>
          <a:off x="1066800" y="685800"/>
          <a:ext cx="10058400" cy="533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81201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90342264"/>
              </p:ext>
            </p:extLst>
          </p:nvPr>
        </p:nvGraphicFramePr>
        <p:xfrm>
          <a:off x="1066800" y="304800"/>
          <a:ext cx="10058400" cy="571500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91507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190468324"/>
              </p:ext>
            </p:extLst>
          </p:nvPr>
        </p:nvGraphicFramePr>
        <p:xfrm>
          <a:off x="1066800" y="609600"/>
          <a:ext cx="10058400" cy="5410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034566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p:txBody>
          <a:bodyPr/>
          <a:lstStyle/>
          <a:p>
            <a:r>
              <a:rPr lang="en-US" dirty="0"/>
              <a:t>Tommy Stephens</a:t>
            </a:r>
          </a:p>
        </p:txBody>
      </p:sp>
      <p:graphicFrame>
        <p:nvGraphicFramePr>
          <p:cNvPr id="3" name="Content Placeholder 2">
            <a:extLst>
              <a:ext uri="{FF2B5EF4-FFF2-40B4-BE49-F238E27FC236}">
                <a16:creationId xmlns:a16="http://schemas.microsoft.com/office/drawing/2014/main" id="{CC0D8EA6-6E35-351C-526F-B89FCE11AB17}"/>
              </a:ext>
            </a:extLst>
          </p:cNvPr>
          <p:cNvGraphicFramePr>
            <a:graphicFrameLocks noGrp="1"/>
          </p:cNvGraphicFramePr>
          <p:nvPr>
            <p:ph idx="1"/>
          </p:nvPr>
        </p:nvGraphicFramePr>
        <p:xfrm>
          <a:off x="609599" y="1492898"/>
          <a:ext cx="10871200" cy="45885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6436109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2173094716"/>
              </p:ext>
            </p:extLst>
          </p:nvPr>
        </p:nvGraphicFramePr>
        <p:xfrm>
          <a:off x="1066800" y="381000"/>
          <a:ext cx="10058400" cy="563880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3521028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4214823272"/>
              </p:ext>
            </p:extLst>
          </p:nvPr>
        </p:nvGraphicFramePr>
        <p:xfrm>
          <a:off x="1066800" y="685800"/>
          <a:ext cx="10058400" cy="5334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498829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3056948031"/>
              </p:ext>
            </p:extLst>
          </p:nvPr>
        </p:nvGraphicFramePr>
        <p:xfrm>
          <a:off x="1066800" y="685800"/>
          <a:ext cx="10058400" cy="5334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8901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470720860"/>
              </p:ext>
            </p:extLst>
          </p:nvPr>
        </p:nvGraphicFramePr>
        <p:xfrm>
          <a:off x="1066800" y="685800"/>
          <a:ext cx="10058400" cy="5334000"/>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a:extLst>
              <a:ext uri="{FF2B5EF4-FFF2-40B4-BE49-F238E27FC236}">
                <a16:creationId xmlns:a16="http://schemas.microsoft.com/office/drawing/2014/main" id="{90F3345B-AE54-4A29-84E5-8BA5E40DB6B2}"/>
              </a:ext>
            </a:extLst>
          </p:cNvPr>
          <p:cNvSpPr txBox="1"/>
          <p:nvPr/>
        </p:nvSpPr>
        <p:spPr>
          <a:xfrm>
            <a:off x="7086600" y="3886200"/>
            <a:ext cx="3581400" cy="1569660"/>
          </a:xfrm>
          <a:prstGeom prst="rect">
            <a:avLst/>
          </a:prstGeom>
          <a:noFill/>
        </p:spPr>
        <p:txBody>
          <a:bodyPr wrap="square" rtlCol="0">
            <a:spAutoFit/>
          </a:bodyPr>
          <a:lstStyle/>
          <a:p>
            <a:r>
              <a:rPr lang="en-US" sz="2400" i="1" dirty="0"/>
              <a:t>52% of frauds were detected by tips and more than half the tips came from employees</a:t>
            </a:r>
          </a:p>
        </p:txBody>
      </p:sp>
    </p:spTree>
    <p:extLst>
      <p:ext uri="{BB962C8B-B14F-4D97-AF65-F5344CB8AC3E}">
        <p14:creationId xmlns:p14="http://schemas.microsoft.com/office/powerpoint/2010/main" val="447402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a:t>
            </a:r>
            <a:r>
              <a:rPr lang="en-US" sz="5300" dirty="0"/>
              <a:t>Role</a:t>
            </a:r>
            <a:r>
              <a:rPr lang="en-US" dirty="0"/>
              <a:t> Of Accountants And Auditors</a:t>
            </a:r>
          </a:p>
        </p:txBody>
      </p:sp>
      <p:sp>
        <p:nvSpPr>
          <p:cNvPr id="3" name="Content Placeholder 2"/>
          <p:cNvSpPr>
            <a:spLocks noGrp="1"/>
          </p:cNvSpPr>
          <p:nvPr>
            <p:ph idx="1"/>
          </p:nvPr>
        </p:nvSpPr>
        <p:spPr/>
        <p:txBody>
          <a:bodyPr>
            <a:normAutofit fontScale="92500" lnSpcReduction="10000"/>
          </a:bodyPr>
          <a:lstStyle/>
          <a:p>
            <a:r>
              <a:rPr lang="en-US" dirty="0"/>
              <a:t>Clearly, occupational and organizational fraud is an international economic epidemic, the effects of which are only now being fully understood and quantified</a:t>
            </a:r>
          </a:p>
          <a:p>
            <a:r>
              <a:rPr lang="en-US" dirty="0"/>
              <a:t>It is necessary to understand that fraud is not new</a:t>
            </a:r>
          </a:p>
          <a:p>
            <a:pPr lvl="1"/>
            <a:r>
              <a:rPr lang="en-US" dirty="0"/>
              <a:t>Headlines involving fraud might cause one to assume that fraud is a relatively new phenomenon</a:t>
            </a:r>
          </a:p>
          <a:p>
            <a:r>
              <a:rPr lang="en-US" dirty="0"/>
              <a:t>Accountants and auditors must be equipped with</a:t>
            </a:r>
            <a:br>
              <a:rPr lang="en-US" dirty="0"/>
            </a:br>
            <a:r>
              <a:rPr lang="en-US" dirty="0"/>
              <a:t>more than just professional standards to prevent and detect fraud</a:t>
            </a:r>
          </a:p>
          <a:p>
            <a:pPr lvl="1"/>
            <a:r>
              <a:rPr lang="en-US" dirty="0"/>
              <a:t>We have the responsibility for preventing and detecting fraud, </a:t>
            </a:r>
            <a:br>
              <a:rPr lang="en-US" dirty="0"/>
            </a:br>
            <a:r>
              <a:rPr lang="en-US" dirty="0"/>
              <a:t>recovering lost profits, and restoring faith and confidence in the financial reporting system </a:t>
            </a:r>
          </a:p>
          <a:p>
            <a:endParaRPr lang="en-US" dirty="0"/>
          </a:p>
        </p:txBody>
      </p:sp>
    </p:spTree>
    <p:extLst>
      <p:ext uri="{BB962C8B-B14F-4D97-AF65-F5344CB8AC3E}">
        <p14:creationId xmlns:p14="http://schemas.microsoft.com/office/powerpoint/2010/main" val="13735763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B2B2B2"/>
                                      </p:to>
                                    </p:animClr>
                                  </p:sub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E7334-6E3C-6724-64FB-F3A7B1E69E3F}"/>
              </a:ext>
            </a:extLst>
          </p:cNvPr>
          <p:cNvSpPr>
            <a:spLocks noGrp="1"/>
          </p:cNvSpPr>
          <p:nvPr>
            <p:ph type="title"/>
          </p:nvPr>
        </p:nvSpPr>
        <p:spPr/>
        <p:txBody>
          <a:bodyPr/>
          <a:lstStyle/>
          <a:p>
            <a:r>
              <a:rPr lang="en-US" dirty="0"/>
              <a:t>Fraud in governmental entities</a:t>
            </a:r>
          </a:p>
        </p:txBody>
      </p:sp>
      <p:sp>
        <p:nvSpPr>
          <p:cNvPr id="3" name="Text Placeholder 2">
            <a:extLst>
              <a:ext uri="{FF2B5EF4-FFF2-40B4-BE49-F238E27FC236}">
                <a16:creationId xmlns:a16="http://schemas.microsoft.com/office/drawing/2014/main" id="{32F1D059-3211-6315-7311-419EB6E545D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9412824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2C09A-9033-1D01-6EB0-B1CCC301507B}"/>
              </a:ext>
            </a:extLst>
          </p:cNvPr>
          <p:cNvSpPr>
            <a:spLocks noGrp="1"/>
          </p:cNvSpPr>
          <p:nvPr>
            <p:ph type="title"/>
          </p:nvPr>
        </p:nvSpPr>
        <p:spPr/>
        <p:txBody>
          <a:bodyPr/>
          <a:lstStyle/>
          <a:p>
            <a:r>
              <a:rPr lang="en-US" dirty="0"/>
              <a:t>Key Stats In Governmental Frauds</a:t>
            </a:r>
          </a:p>
        </p:txBody>
      </p:sp>
      <p:graphicFrame>
        <p:nvGraphicFramePr>
          <p:cNvPr id="4" name="Content Placeholder 3">
            <a:extLst>
              <a:ext uri="{FF2B5EF4-FFF2-40B4-BE49-F238E27FC236}">
                <a16:creationId xmlns:a16="http://schemas.microsoft.com/office/drawing/2014/main" id="{96A42950-2B15-2E50-9A3D-3B8DF0F85574}"/>
              </a:ext>
            </a:extLst>
          </p:cNvPr>
          <p:cNvGraphicFramePr>
            <a:graphicFrameLocks noGrp="1"/>
          </p:cNvGraphicFramePr>
          <p:nvPr>
            <p:ph idx="1"/>
            <p:extLst>
              <p:ext uri="{D42A27DB-BD31-4B8C-83A1-F6EECF244321}">
                <p14:modId xmlns:p14="http://schemas.microsoft.com/office/powerpoint/2010/main" val="3589832109"/>
              </p:ext>
            </p:extLst>
          </p:nvPr>
        </p:nvGraphicFramePr>
        <p:xfrm>
          <a:off x="609599" y="1492898"/>
          <a:ext cx="10871200" cy="45885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6220739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98ADE-43F4-98FF-4EB8-867B169C0469}"/>
              </a:ext>
            </a:extLst>
          </p:cNvPr>
          <p:cNvSpPr>
            <a:spLocks noGrp="1"/>
          </p:cNvSpPr>
          <p:nvPr>
            <p:ph type="title"/>
          </p:nvPr>
        </p:nvSpPr>
        <p:spPr/>
        <p:txBody>
          <a:bodyPr/>
          <a:lstStyle/>
          <a:p>
            <a:r>
              <a:rPr lang="en-US" dirty="0"/>
              <a:t>Governmental Fraud Perpetrators</a:t>
            </a:r>
          </a:p>
        </p:txBody>
      </p:sp>
      <mc:AlternateContent xmlns:mc="http://schemas.openxmlformats.org/markup-compatibility/2006" xmlns:cx2="http://schemas.microsoft.com/office/drawing/2015/10/21/chartex">
        <mc:Choice Requires="cx2">
          <p:graphicFrame>
            <p:nvGraphicFramePr>
              <p:cNvPr id="6" name="Content Placeholder 5">
                <a:extLst>
                  <a:ext uri="{FF2B5EF4-FFF2-40B4-BE49-F238E27FC236}">
                    <a16:creationId xmlns:a16="http://schemas.microsoft.com/office/drawing/2014/main" id="{25257E87-9E2F-034B-C186-42E02057895F}"/>
                  </a:ext>
                </a:extLst>
              </p:cNvPr>
              <p:cNvGraphicFramePr>
                <a:graphicFrameLocks noGrp="1"/>
              </p:cNvGraphicFramePr>
              <p:nvPr>
                <p:ph idx="1"/>
                <p:extLst>
                  <p:ext uri="{D42A27DB-BD31-4B8C-83A1-F6EECF244321}">
                    <p14:modId xmlns:p14="http://schemas.microsoft.com/office/powerpoint/2010/main" val="1898321398"/>
                  </p:ext>
                </p:extLst>
              </p:nvPr>
            </p:nvGraphicFramePr>
            <p:xfrm>
              <a:off x="609600" y="1492250"/>
              <a:ext cx="10871200" cy="4589463"/>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6" name="Content Placeholder 5">
                <a:extLst>
                  <a:ext uri="{FF2B5EF4-FFF2-40B4-BE49-F238E27FC236}">
                    <a16:creationId xmlns:a16="http://schemas.microsoft.com/office/drawing/2014/main" id="{25257E87-9E2F-034B-C186-42E02057895F}"/>
                  </a:ext>
                </a:extLst>
              </p:cNvPr>
              <p:cNvPicPr>
                <a:picLocks noGrp="1" noRot="1" noChangeAspect="1" noMove="1" noResize="1" noEditPoints="1" noAdjustHandles="1" noChangeArrowheads="1" noChangeShapeType="1"/>
              </p:cNvPicPr>
              <p:nvPr/>
            </p:nvPicPr>
            <p:blipFill>
              <a:blip r:embed="rId3"/>
              <a:stretch>
                <a:fillRect/>
              </a:stretch>
            </p:blipFill>
            <p:spPr>
              <a:xfrm>
                <a:off x="609600" y="1492250"/>
                <a:ext cx="10871200" cy="4589463"/>
              </a:xfrm>
              <a:prstGeom prst="rect">
                <a:avLst/>
              </a:prstGeom>
            </p:spPr>
          </p:pic>
        </mc:Fallback>
      </mc:AlternateContent>
    </p:spTree>
    <p:extLst>
      <p:ext uri="{BB962C8B-B14F-4D97-AF65-F5344CB8AC3E}">
        <p14:creationId xmlns:p14="http://schemas.microsoft.com/office/powerpoint/2010/main" val="14463363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98ADE-43F4-98FF-4EB8-867B169C0469}"/>
              </a:ext>
            </a:extLst>
          </p:cNvPr>
          <p:cNvSpPr>
            <a:spLocks noGrp="1"/>
          </p:cNvSpPr>
          <p:nvPr>
            <p:ph type="title"/>
          </p:nvPr>
        </p:nvSpPr>
        <p:spPr/>
        <p:txBody>
          <a:bodyPr/>
          <a:lstStyle/>
          <a:p>
            <a:r>
              <a:rPr lang="en-US" dirty="0"/>
              <a:t>Governmental Fraud Schemes</a:t>
            </a:r>
          </a:p>
        </p:txBody>
      </p:sp>
      <p:graphicFrame>
        <p:nvGraphicFramePr>
          <p:cNvPr id="6" name="Content Placeholder 5">
            <a:extLst>
              <a:ext uri="{FF2B5EF4-FFF2-40B4-BE49-F238E27FC236}">
                <a16:creationId xmlns:a16="http://schemas.microsoft.com/office/drawing/2014/main" id="{25257E87-9E2F-034B-C186-42E02057895F}"/>
              </a:ext>
            </a:extLst>
          </p:cNvPr>
          <p:cNvGraphicFramePr>
            <a:graphicFrameLocks noGrp="1"/>
          </p:cNvGraphicFramePr>
          <p:nvPr>
            <p:ph idx="1"/>
            <p:extLst>
              <p:ext uri="{D42A27DB-BD31-4B8C-83A1-F6EECF244321}">
                <p14:modId xmlns:p14="http://schemas.microsoft.com/office/powerpoint/2010/main" val="4265449595"/>
              </p:ext>
            </p:extLst>
          </p:nvPr>
        </p:nvGraphicFramePr>
        <p:xfrm>
          <a:off x="609600" y="1492250"/>
          <a:ext cx="10871200" cy="45894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0340689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19CA5-01A9-4171-C5EB-41F5BF9DA396}"/>
              </a:ext>
            </a:extLst>
          </p:cNvPr>
          <p:cNvSpPr>
            <a:spLocks noGrp="1"/>
          </p:cNvSpPr>
          <p:nvPr>
            <p:ph type="title"/>
          </p:nvPr>
        </p:nvSpPr>
        <p:spPr/>
        <p:txBody>
          <a:bodyPr/>
          <a:lstStyle/>
          <a:p>
            <a:r>
              <a:rPr lang="en-US" dirty="0"/>
              <a:t>Comparing Tenure To Fraud In Governmental Frauds</a:t>
            </a:r>
          </a:p>
        </p:txBody>
      </p:sp>
      <p:graphicFrame>
        <p:nvGraphicFramePr>
          <p:cNvPr id="6" name="Content Placeholder 5">
            <a:extLst>
              <a:ext uri="{FF2B5EF4-FFF2-40B4-BE49-F238E27FC236}">
                <a16:creationId xmlns:a16="http://schemas.microsoft.com/office/drawing/2014/main" id="{C3120F0D-0529-170C-6DB1-62A442503637}"/>
              </a:ext>
            </a:extLst>
          </p:cNvPr>
          <p:cNvGraphicFramePr>
            <a:graphicFrameLocks noGrp="1"/>
          </p:cNvGraphicFramePr>
          <p:nvPr>
            <p:ph idx="1"/>
            <p:extLst>
              <p:ext uri="{D42A27DB-BD31-4B8C-83A1-F6EECF244321}">
                <p14:modId xmlns:p14="http://schemas.microsoft.com/office/powerpoint/2010/main" val="3314712302"/>
              </p:ext>
            </p:extLst>
          </p:nvPr>
        </p:nvGraphicFramePr>
        <p:xfrm>
          <a:off x="609600" y="1492250"/>
          <a:ext cx="10871200" cy="4589463"/>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8EEBF9A7-54AB-8C27-4385-720AED7EFE3B}"/>
              </a:ext>
            </a:extLst>
          </p:cNvPr>
          <p:cNvSpPr txBox="1"/>
          <p:nvPr/>
        </p:nvSpPr>
        <p:spPr>
          <a:xfrm>
            <a:off x="1645920" y="4457700"/>
            <a:ext cx="857250" cy="338554"/>
          </a:xfrm>
          <a:prstGeom prst="rect">
            <a:avLst/>
          </a:prstGeom>
          <a:noFill/>
        </p:spPr>
        <p:txBody>
          <a:bodyPr wrap="square" rtlCol="0">
            <a:spAutoFit/>
          </a:bodyPr>
          <a:lstStyle/>
          <a:p>
            <a:r>
              <a:rPr lang="en-US" sz="1600" dirty="0"/>
              <a:t>$48,000</a:t>
            </a:r>
          </a:p>
        </p:txBody>
      </p:sp>
      <p:sp>
        <p:nvSpPr>
          <p:cNvPr id="8" name="TextBox 7">
            <a:extLst>
              <a:ext uri="{FF2B5EF4-FFF2-40B4-BE49-F238E27FC236}">
                <a16:creationId xmlns:a16="http://schemas.microsoft.com/office/drawing/2014/main" id="{CE15B061-0402-7EC7-C58E-91A9EB9A0CB8}"/>
              </a:ext>
            </a:extLst>
          </p:cNvPr>
          <p:cNvSpPr txBox="1"/>
          <p:nvPr/>
        </p:nvSpPr>
        <p:spPr>
          <a:xfrm>
            <a:off x="9525000" y="2369820"/>
            <a:ext cx="1013460" cy="338554"/>
          </a:xfrm>
          <a:prstGeom prst="rect">
            <a:avLst/>
          </a:prstGeom>
          <a:noFill/>
        </p:spPr>
        <p:txBody>
          <a:bodyPr wrap="square" rtlCol="0">
            <a:spAutoFit/>
          </a:bodyPr>
          <a:lstStyle/>
          <a:p>
            <a:r>
              <a:rPr lang="en-US" sz="1600" dirty="0"/>
              <a:t>$150,000</a:t>
            </a:r>
          </a:p>
        </p:txBody>
      </p:sp>
    </p:spTree>
    <p:extLst>
      <p:ext uri="{BB962C8B-B14F-4D97-AF65-F5344CB8AC3E}">
        <p14:creationId xmlns:p14="http://schemas.microsoft.com/office/powerpoint/2010/main" val="135115085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A625E-11E1-DDB3-15CF-9449251DDC17}"/>
              </a:ext>
            </a:extLst>
          </p:cNvPr>
          <p:cNvSpPr>
            <a:spLocks noGrp="1"/>
          </p:cNvSpPr>
          <p:nvPr>
            <p:ph type="title"/>
          </p:nvPr>
        </p:nvSpPr>
        <p:spPr/>
        <p:txBody>
          <a:bodyPr anchor="ctr">
            <a:normAutofit/>
          </a:bodyPr>
          <a:lstStyle/>
          <a:p>
            <a:pPr algn="ctr"/>
            <a:r>
              <a:rPr lang="en-US" dirty="0"/>
              <a:t>A Lot To Cover Today &amp; Tomorrow!</a:t>
            </a:r>
          </a:p>
        </p:txBody>
      </p:sp>
      <p:graphicFrame>
        <p:nvGraphicFramePr>
          <p:cNvPr id="9" name="Content Placeholder 5">
            <a:extLst>
              <a:ext uri="{FF2B5EF4-FFF2-40B4-BE49-F238E27FC236}">
                <a16:creationId xmlns:a16="http://schemas.microsoft.com/office/drawing/2014/main" id="{6198ADF1-AC59-C8DA-EB71-DD8B50B5307F}"/>
              </a:ext>
            </a:extLst>
          </p:cNvPr>
          <p:cNvGraphicFramePr>
            <a:graphicFrameLocks noGrp="1"/>
          </p:cNvGraphicFramePr>
          <p:nvPr>
            <p:ph idx="1"/>
            <p:extLst>
              <p:ext uri="{D42A27DB-BD31-4B8C-83A1-F6EECF244321}">
                <p14:modId xmlns:p14="http://schemas.microsoft.com/office/powerpoint/2010/main" val="1068342569"/>
              </p:ext>
            </p:extLst>
          </p:nvPr>
        </p:nvGraphicFramePr>
        <p:xfrm>
          <a:off x="2337435" y="1298612"/>
          <a:ext cx="7517130" cy="4589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6056360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8E472-86C8-6ECC-7F77-D9F937FCDD78}"/>
              </a:ext>
            </a:extLst>
          </p:cNvPr>
          <p:cNvSpPr>
            <a:spLocks noGrp="1"/>
          </p:cNvSpPr>
          <p:nvPr>
            <p:ph type="title"/>
          </p:nvPr>
        </p:nvSpPr>
        <p:spPr/>
        <p:txBody>
          <a:bodyPr/>
          <a:lstStyle/>
          <a:p>
            <a:r>
              <a:rPr lang="en-US" dirty="0"/>
              <a:t>Top Three Governmental Fraud Detection Techniques</a:t>
            </a:r>
          </a:p>
        </p:txBody>
      </p:sp>
      <p:graphicFrame>
        <p:nvGraphicFramePr>
          <p:cNvPr id="6" name="Content Placeholder 5">
            <a:extLst>
              <a:ext uri="{FF2B5EF4-FFF2-40B4-BE49-F238E27FC236}">
                <a16:creationId xmlns:a16="http://schemas.microsoft.com/office/drawing/2014/main" id="{D03E319E-03CA-0A97-D60B-2C6588AA1ED0}"/>
              </a:ext>
            </a:extLst>
          </p:cNvPr>
          <p:cNvGraphicFramePr>
            <a:graphicFrameLocks noGrp="1"/>
          </p:cNvGraphicFramePr>
          <p:nvPr>
            <p:ph idx="1"/>
            <p:extLst>
              <p:ext uri="{D42A27DB-BD31-4B8C-83A1-F6EECF244321}">
                <p14:modId xmlns:p14="http://schemas.microsoft.com/office/powerpoint/2010/main" val="2872244007"/>
              </p:ext>
            </p:extLst>
          </p:nvPr>
        </p:nvGraphicFramePr>
        <p:xfrm>
          <a:off x="609600" y="1492250"/>
          <a:ext cx="10871200" cy="45894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7759008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DD4FF-5683-E1E6-98F7-543897B2B1CC}"/>
              </a:ext>
            </a:extLst>
          </p:cNvPr>
          <p:cNvSpPr>
            <a:spLocks noGrp="1"/>
          </p:cNvSpPr>
          <p:nvPr>
            <p:ph type="title"/>
          </p:nvPr>
        </p:nvSpPr>
        <p:spPr/>
        <p:txBody>
          <a:bodyPr/>
          <a:lstStyle/>
          <a:p>
            <a:r>
              <a:rPr lang="en-US" dirty="0"/>
              <a:t>So, What Are The Key Takeaways?</a:t>
            </a:r>
          </a:p>
        </p:txBody>
      </p:sp>
      <p:sp>
        <p:nvSpPr>
          <p:cNvPr id="3" name="Content Placeholder 2">
            <a:extLst>
              <a:ext uri="{FF2B5EF4-FFF2-40B4-BE49-F238E27FC236}">
                <a16:creationId xmlns:a16="http://schemas.microsoft.com/office/drawing/2014/main" id="{7CF04F75-8D5B-8A6B-C87D-ED7C87DC10EB}"/>
              </a:ext>
            </a:extLst>
          </p:cNvPr>
          <p:cNvSpPr>
            <a:spLocks noGrp="1"/>
          </p:cNvSpPr>
          <p:nvPr>
            <p:ph idx="1"/>
          </p:nvPr>
        </p:nvSpPr>
        <p:spPr/>
        <p:txBody>
          <a:bodyPr/>
          <a:lstStyle/>
          <a:p>
            <a:r>
              <a:rPr lang="en-US" b="1" i="1" dirty="0"/>
              <a:t>Fraud is alive and well!</a:t>
            </a:r>
          </a:p>
          <a:p>
            <a:r>
              <a:rPr lang="en-US" dirty="0"/>
              <a:t>No organization and no department is immune</a:t>
            </a:r>
          </a:p>
          <a:p>
            <a:r>
              <a:rPr lang="en-US" dirty="0"/>
              <a:t>Governmental frauds are particularly problematic (and embarrassing!) because they often involve taxpayer funds or assets purchased from taxpayer funds</a:t>
            </a:r>
          </a:p>
          <a:p>
            <a:r>
              <a:rPr lang="en-US" dirty="0"/>
              <a:t>All organizations should be on the lookout for fraud, and auditors have an elevated responsibility!</a:t>
            </a:r>
          </a:p>
          <a:p>
            <a:endParaRPr lang="en-US" dirty="0"/>
          </a:p>
        </p:txBody>
      </p:sp>
    </p:spTree>
    <p:extLst>
      <p:ext uri="{BB962C8B-B14F-4D97-AF65-F5344CB8AC3E}">
        <p14:creationId xmlns:p14="http://schemas.microsoft.com/office/powerpoint/2010/main" val="254781882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49C7-B779-4D8B-D59B-ACDF3D4E0E44}"/>
              </a:ext>
            </a:extLst>
          </p:cNvPr>
          <p:cNvSpPr>
            <a:spLocks noGrp="1"/>
          </p:cNvSpPr>
          <p:nvPr>
            <p:ph type="title"/>
          </p:nvPr>
        </p:nvSpPr>
        <p:spPr/>
        <p:txBody>
          <a:bodyPr/>
          <a:lstStyle/>
          <a:p>
            <a:r>
              <a:rPr lang="en-US" dirty="0"/>
              <a:t>Consider These Four Cases</a:t>
            </a:r>
          </a:p>
        </p:txBody>
      </p:sp>
      <p:graphicFrame>
        <p:nvGraphicFramePr>
          <p:cNvPr id="4" name="Content Placeholder 3">
            <a:extLst>
              <a:ext uri="{FF2B5EF4-FFF2-40B4-BE49-F238E27FC236}">
                <a16:creationId xmlns:a16="http://schemas.microsoft.com/office/drawing/2014/main" id="{BDBF3656-0123-0BA3-C522-BD3283B7446F}"/>
              </a:ext>
            </a:extLst>
          </p:cNvPr>
          <p:cNvGraphicFramePr>
            <a:graphicFrameLocks noGrp="1"/>
          </p:cNvGraphicFramePr>
          <p:nvPr>
            <p:ph idx="1"/>
            <p:extLst>
              <p:ext uri="{D42A27DB-BD31-4B8C-83A1-F6EECF244321}">
                <p14:modId xmlns:p14="http://schemas.microsoft.com/office/powerpoint/2010/main" val="1796431404"/>
              </p:ext>
            </p:extLst>
          </p:nvPr>
        </p:nvGraphicFramePr>
        <p:xfrm>
          <a:off x="609599" y="1492898"/>
          <a:ext cx="10871200" cy="45885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5389713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513D5-7ACD-0830-6E66-BA9B103A2E92}"/>
              </a:ext>
            </a:extLst>
          </p:cNvPr>
          <p:cNvSpPr>
            <a:spLocks noGrp="1"/>
          </p:cNvSpPr>
          <p:nvPr>
            <p:ph type="title"/>
          </p:nvPr>
        </p:nvSpPr>
        <p:spPr/>
        <p:txBody>
          <a:bodyPr/>
          <a:lstStyle/>
          <a:p>
            <a:r>
              <a:rPr lang="en-US" dirty="0"/>
              <a:t>US vs. Zaglin, Marchena, &amp; Cosenza</a:t>
            </a:r>
          </a:p>
        </p:txBody>
      </p:sp>
      <p:sp>
        <p:nvSpPr>
          <p:cNvPr id="3" name="Content Placeholder 2">
            <a:extLst>
              <a:ext uri="{FF2B5EF4-FFF2-40B4-BE49-F238E27FC236}">
                <a16:creationId xmlns:a16="http://schemas.microsoft.com/office/drawing/2014/main" id="{20509B75-2373-26D9-852F-F50B56347A80}"/>
              </a:ext>
            </a:extLst>
          </p:cNvPr>
          <p:cNvSpPr>
            <a:spLocks noGrp="1"/>
          </p:cNvSpPr>
          <p:nvPr>
            <p:ph idx="1"/>
          </p:nvPr>
        </p:nvSpPr>
        <p:spPr/>
        <p:txBody>
          <a:bodyPr/>
          <a:lstStyle/>
          <a:p>
            <a:r>
              <a:rPr lang="en-US" dirty="0"/>
              <a:t>This fraud involved a scheme to pay and conceal bribes to Honduran government officials</a:t>
            </a:r>
          </a:p>
          <a:p>
            <a:r>
              <a:rPr lang="en-US" dirty="0"/>
              <a:t>In return for the bribes, the defendants gained favor when securing contracts to provide uniforms the Honduran National Police</a:t>
            </a:r>
          </a:p>
          <a:p>
            <a:r>
              <a:rPr lang="en-US" dirty="0"/>
              <a:t>The defendants were charged with money laundering, engaging in transactions in criminally derived property, and acts that violated the Foreign Corrupt Practices Act (FCPA)</a:t>
            </a:r>
          </a:p>
          <a:p>
            <a:r>
              <a:rPr lang="en-US" dirty="0"/>
              <a:t>$10 million in contracts and $160k in bribes were involved</a:t>
            </a:r>
          </a:p>
        </p:txBody>
      </p:sp>
    </p:spTree>
    <p:extLst>
      <p:ext uri="{BB962C8B-B14F-4D97-AF65-F5344CB8AC3E}">
        <p14:creationId xmlns:p14="http://schemas.microsoft.com/office/powerpoint/2010/main" val="201090708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513D5-7ACD-0830-6E66-BA9B103A2E92}"/>
              </a:ext>
            </a:extLst>
          </p:cNvPr>
          <p:cNvSpPr>
            <a:spLocks noGrp="1"/>
          </p:cNvSpPr>
          <p:nvPr>
            <p:ph type="title"/>
          </p:nvPr>
        </p:nvSpPr>
        <p:spPr/>
        <p:txBody>
          <a:bodyPr/>
          <a:lstStyle/>
          <a:p>
            <a:r>
              <a:rPr lang="en-US" dirty="0"/>
              <a:t>Lifecore Biomedical</a:t>
            </a:r>
          </a:p>
        </p:txBody>
      </p:sp>
      <p:sp>
        <p:nvSpPr>
          <p:cNvPr id="3" name="Content Placeholder 2">
            <a:extLst>
              <a:ext uri="{FF2B5EF4-FFF2-40B4-BE49-F238E27FC236}">
                <a16:creationId xmlns:a16="http://schemas.microsoft.com/office/drawing/2014/main" id="{20509B75-2373-26D9-852F-F50B56347A80}"/>
              </a:ext>
            </a:extLst>
          </p:cNvPr>
          <p:cNvSpPr>
            <a:spLocks noGrp="1"/>
          </p:cNvSpPr>
          <p:nvPr>
            <p:ph idx="1"/>
          </p:nvPr>
        </p:nvSpPr>
        <p:spPr/>
        <p:txBody>
          <a:bodyPr/>
          <a:lstStyle/>
          <a:p>
            <a:r>
              <a:rPr lang="en-US" dirty="0"/>
              <a:t>This fraud also involved bribery and violations of the FCPA</a:t>
            </a:r>
          </a:p>
          <a:p>
            <a:r>
              <a:rPr lang="en-US" dirty="0"/>
              <a:t>From May 2018 to August 2019, employees of Yucatan Foods, L.P., paid bribes to Mexican governmental officials to secure a wastewater discharge permit</a:t>
            </a:r>
          </a:p>
          <a:p>
            <a:pPr lvl="1"/>
            <a:r>
              <a:rPr lang="en-US" dirty="0"/>
              <a:t>Yucatan Foods was Lifecore’s US subsidiary</a:t>
            </a:r>
          </a:p>
        </p:txBody>
      </p:sp>
    </p:spTree>
    <p:extLst>
      <p:ext uri="{BB962C8B-B14F-4D97-AF65-F5344CB8AC3E}">
        <p14:creationId xmlns:p14="http://schemas.microsoft.com/office/powerpoint/2010/main" val="133228562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A0E4C-BD07-60F3-3241-F627FD4390C1}"/>
              </a:ext>
            </a:extLst>
          </p:cNvPr>
          <p:cNvSpPr>
            <a:spLocks noGrp="1"/>
          </p:cNvSpPr>
          <p:nvPr>
            <p:ph type="title"/>
          </p:nvPr>
        </p:nvSpPr>
        <p:spPr/>
        <p:txBody>
          <a:bodyPr/>
          <a:lstStyle/>
          <a:p>
            <a:r>
              <a:rPr lang="en-US" dirty="0"/>
              <a:t>HealthSun Health Plans, Inc.</a:t>
            </a:r>
          </a:p>
        </p:txBody>
      </p:sp>
      <p:sp>
        <p:nvSpPr>
          <p:cNvPr id="3" name="Content Placeholder 2">
            <a:extLst>
              <a:ext uri="{FF2B5EF4-FFF2-40B4-BE49-F238E27FC236}">
                <a16:creationId xmlns:a16="http://schemas.microsoft.com/office/drawing/2014/main" id="{F3F5CA8B-D167-D1F4-8E6C-27C98FF4C477}"/>
              </a:ext>
            </a:extLst>
          </p:cNvPr>
          <p:cNvSpPr>
            <a:spLocks noGrp="1"/>
          </p:cNvSpPr>
          <p:nvPr>
            <p:ph idx="1"/>
          </p:nvPr>
        </p:nvSpPr>
        <p:spPr/>
        <p:txBody>
          <a:bodyPr/>
          <a:lstStyle/>
          <a:p>
            <a:r>
              <a:rPr lang="en-US" dirty="0"/>
              <a:t>HealthSun disclosed a scheme to submit false and fraudulent information to US Centers for Medicare and Medicaid Services</a:t>
            </a:r>
          </a:p>
          <a:p>
            <a:r>
              <a:rPr lang="en-US" dirty="0"/>
              <a:t>This false information led to an increase in payments to HealthSun of $53 million</a:t>
            </a:r>
          </a:p>
          <a:p>
            <a:r>
              <a:rPr lang="en-US" dirty="0"/>
              <a:t>The fraud covered the five-year span of 2015 until 2020</a:t>
            </a:r>
          </a:p>
          <a:p>
            <a:pPr marL="0" indent="0">
              <a:buNone/>
            </a:pPr>
            <a:endParaRPr lang="en-US" dirty="0"/>
          </a:p>
        </p:txBody>
      </p:sp>
    </p:spTree>
    <p:extLst>
      <p:ext uri="{BB962C8B-B14F-4D97-AF65-F5344CB8AC3E}">
        <p14:creationId xmlns:p14="http://schemas.microsoft.com/office/powerpoint/2010/main" val="418718085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CB748-F5D5-58C7-3A08-9748B1FAFB25}"/>
              </a:ext>
            </a:extLst>
          </p:cNvPr>
          <p:cNvSpPr>
            <a:spLocks noGrp="1"/>
          </p:cNvSpPr>
          <p:nvPr>
            <p:ph type="title"/>
          </p:nvPr>
        </p:nvSpPr>
        <p:spPr>
          <a:xfrm>
            <a:off x="609599" y="138883"/>
            <a:ext cx="9969662" cy="1048894"/>
          </a:xfrm>
        </p:spPr>
        <p:txBody>
          <a:bodyPr/>
          <a:lstStyle/>
          <a:p>
            <a:r>
              <a:rPr lang="en-US" dirty="0"/>
              <a:t>COVID-19 Fraud Enforcement</a:t>
            </a:r>
            <a:br>
              <a:rPr lang="en-US" dirty="0"/>
            </a:br>
            <a:r>
              <a:rPr lang="en-US" dirty="0"/>
              <a:t>Task Force</a:t>
            </a:r>
          </a:p>
        </p:txBody>
      </p:sp>
      <p:sp>
        <p:nvSpPr>
          <p:cNvPr id="3" name="Content Placeholder 2">
            <a:extLst>
              <a:ext uri="{FF2B5EF4-FFF2-40B4-BE49-F238E27FC236}">
                <a16:creationId xmlns:a16="http://schemas.microsoft.com/office/drawing/2014/main" id="{F9435EB4-532B-6C8B-C37B-E1F9C81F2357}"/>
              </a:ext>
            </a:extLst>
          </p:cNvPr>
          <p:cNvSpPr>
            <a:spLocks noGrp="1"/>
          </p:cNvSpPr>
          <p:nvPr>
            <p:ph idx="1"/>
          </p:nvPr>
        </p:nvSpPr>
        <p:spPr/>
        <p:txBody>
          <a:bodyPr/>
          <a:lstStyle/>
          <a:p>
            <a:r>
              <a:rPr lang="en-US" dirty="0"/>
              <a:t>This task force is responsible for identifying fraud related to</a:t>
            </a:r>
            <a:br>
              <a:rPr lang="en-US" dirty="0"/>
            </a:br>
            <a:r>
              <a:rPr lang="en-US" dirty="0"/>
              <a:t>COVID-19 funds</a:t>
            </a:r>
          </a:p>
          <a:p>
            <a:r>
              <a:rPr lang="en-US" dirty="0"/>
              <a:t>To date, the task force has charged over 3500 defendants</a:t>
            </a:r>
          </a:p>
          <a:p>
            <a:r>
              <a:rPr lang="en-US" dirty="0"/>
              <a:t>Further, the task force has seized/recovered $1.4 billion in COVID-19 relieve funds </a:t>
            </a:r>
          </a:p>
          <a:p>
            <a:r>
              <a:rPr lang="en-US" dirty="0"/>
              <a:t>In California, the COVID-19 fraud loss is estimated to be </a:t>
            </a:r>
            <a:br>
              <a:rPr lang="en-US" dirty="0"/>
            </a:br>
            <a:r>
              <a:rPr lang="en-US" b="1" i="1" u="sng" dirty="0"/>
              <a:t>$20 billion!</a:t>
            </a:r>
          </a:p>
        </p:txBody>
      </p:sp>
    </p:spTree>
    <p:extLst>
      <p:ext uri="{BB962C8B-B14F-4D97-AF65-F5344CB8AC3E}">
        <p14:creationId xmlns:p14="http://schemas.microsoft.com/office/powerpoint/2010/main" val="1001399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2C0AA-AEFF-00A8-9F40-B3E2C9AB96DF}"/>
              </a:ext>
            </a:extLst>
          </p:cNvPr>
          <p:cNvSpPr>
            <a:spLocks noGrp="1"/>
          </p:cNvSpPr>
          <p:nvPr>
            <p:ph type="title"/>
          </p:nvPr>
        </p:nvSpPr>
        <p:spPr/>
        <p:txBody>
          <a:bodyPr/>
          <a:lstStyle/>
          <a:p>
            <a:r>
              <a:rPr lang="en-US" dirty="0"/>
              <a:t>Key Provisions Of The FCPA</a:t>
            </a:r>
          </a:p>
        </p:txBody>
      </p:sp>
      <p:graphicFrame>
        <p:nvGraphicFramePr>
          <p:cNvPr id="4" name="Content Placeholder 3">
            <a:extLst>
              <a:ext uri="{FF2B5EF4-FFF2-40B4-BE49-F238E27FC236}">
                <a16:creationId xmlns:a16="http://schemas.microsoft.com/office/drawing/2014/main" id="{8A653629-6A74-D1B5-538F-824B60291132}"/>
              </a:ext>
            </a:extLst>
          </p:cNvPr>
          <p:cNvGraphicFramePr>
            <a:graphicFrameLocks noGrp="1"/>
          </p:cNvGraphicFramePr>
          <p:nvPr>
            <p:ph idx="1"/>
            <p:extLst>
              <p:ext uri="{D42A27DB-BD31-4B8C-83A1-F6EECF244321}">
                <p14:modId xmlns:p14="http://schemas.microsoft.com/office/powerpoint/2010/main" val="3008471625"/>
              </p:ext>
            </p:extLst>
          </p:nvPr>
        </p:nvGraphicFramePr>
        <p:xfrm>
          <a:off x="609599" y="1492898"/>
          <a:ext cx="10871200" cy="45885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108913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DB259-0BDE-AC88-1137-650DBCF8A177}"/>
              </a:ext>
            </a:extLst>
          </p:cNvPr>
          <p:cNvSpPr>
            <a:spLocks noGrp="1"/>
          </p:cNvSpPr>
          <p:nvPr>
            <p:ph type="title"/>
          </p:nvPr>
        </p:nvSpPr>
        <p:spPr/>
        <p:txBody>
          <a:bodyPr/>
          <a:lstStyle/>
          <a:p>
            <a:r>
              <a:rPr lang="en-US" dirty="0"/>
              <a:t>Anti-Bribery Provisions</a:t>
            </a:r>
          </a:p>
        </p:txBody>
      </p:sp>
      <p:sp>
        <p:nvSpPr>
          <p:cNvPr id="3" name="Content Placeholder 2">
            <a:extLst>
              <a:ext uri="{FF2B5EF4-FFF2-40B4-BE49-F238E27FC236}">
                <a16:creationId xmlns:a16="http://schemas.microsoft.com/office/drawing/2014/main" id="{F08AC39A-5C55-6B49-299C-B95A11F07A95}"/>
              </a:ext>
            </a:extLst>
          </p:cNvPr>
          <p:cNvSpPr>
            <a:spLocks noGrp="1"/>
          </p:cNvSpPr>
          <p:nvPr>
            <p:ph idx="1"/>
          </p:nvPr>
        </p:nvSpPr>
        <p:spPr/>
        <p:txBody>
          <a:bodyPr/>
          <a:lstStyle/>
          <a:p>
            <a:r>
              <a:rPr lang="en-US" dirty="0"/>
              <a:t>Those subject to the FCPA are prevented from offering or giving money to foreign officials, foreign political parties, or political candidates</a:t>
            </a:r>
          </a:p>
          <a:p>
            <a:r>
              <a:rPr lang="en-US" dirty="0"/>
              <a:t>Additionally, they may not provide gifts, reimbursement of travel expenses, or other goods or services in an effort to obtain or retain business</a:t>
            </a:r>
          </a:p>
          <a:p>
            <a:endParaRPr lang="en-US" dirty="0"/>
          </a:p>
        </p:txBody>
      </p:sp>
    </p:spTree>
    <p:extLst>
      <p:ext uri="{BB962C8B-B14F-4D97-AF65-F5344CB8AC3E}">
        <p14:creationId xmlns:p14="http://schemas.microsoft.com/office/powerpoint/2010/main" val="303222280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DB259-0BDE-AC88-1137-650DBCF8A177}"/>
              </a:ext>
            </a:extLst>
          </p:cNvPr>
          <p:cNvSpPr>
            <a:spLocks noGrp="1"/>
          </p:cNvSpPr>
          <p:nvPr>
            <p:ph type="title"/>
          </p:nvPr>
        </p:nvSpPr>
        <p:spPr/>
        <p:txBody>
          <a:bodyPr/>
          <a:lstStyle/>
          <a:p>
            <a:r>
              <a:rPr lang="en-US" dirty="0"/>
              <a:t>Accounting Provisions</a:t>
            </a:r>
          </a:p>
        </p:txBody>
      </p:sp>
      <p:sp>
        <p:nvSpPr>
          <p:cNvPr id="3" name="Content Placeholder 2">
            <a:extLst>
              <a:ext uri="{FF2B5EF4-FFF2-40B4-BE49-F238E27FC236}">
                <a16:creationId xmlns:a16="http://schemas.microsoft.com/office/drawing/2014/main" id="{F08AC39A-5C55-6B49-299C-B95A11F07A95}"/>
              </a:ext>
            </a:extLst>
          </p:cNvPr>
          <p:cNvSpPr>
            <a:spLocks noGrp="1"/>
          </p:cNvSpPr>
          <p:nvPr>
            <p:ph idx="1"/>
          </p:nvPr>
        </p:nvSpPr>
        <p:spPr/>
        <p:txBody>
          <a:bodyPr/>
          <a:lstStyle/>
          <a:p>
            <a:r>
              <a:rPr lang="en-US" dirty="0"/>
              <a:t>Publicly-traded companies must maintain adequate records</a:t>
            </a:r>
          </a:p>
          <a:p>
            <a:r>
              <a:rPr lang="en-US" dirty="0"/>
              <a:t>They must also establish and maintain strong systems of </a:t>
            </a:r>
            <a:br>
              <a:rPr lang="en-US" dirty="0"/>
            </a:br>
            <a:r>
              <a:rPr lang="en-US" dirty="0"/>
              <a:t>internal control</a:t>
            </a:r>
          </a:p>
          <a:p>
            <a:pPr lvl="1"/>
            <a:r>
              <a:rPr lang="en-US" dirty="0"/>
              <a:t>Proper authorization of transactions</a:t>
            </a:r>
          </a:p>
          <a:p>
            <a:pPr lvl="1"/>
            <a:r>
              <a:rPr lang="en-US" dirty="0"/>
              <a:t>Appropriate recordkeeping</a:t>
            </a:r>
          </a:p>
          <a:p>
            <a:pPr lvl="1"/>
            <a:r>
              <a:rPr lang="en-US" dirty="0"/>
              <a:t>Segregation of duties</a:t>
            </a:r>
          </a:p>
          <a:p>
            <a:endParaRPr lang="en-US" dirty="0"/>
          </a:p>
          <a:p>
            <a:endParaRPr lang="en-US" dirty="0"/>
          </a:p>
        </p:txBody>
      </p:sp>
    </p:spTree>
    <p:extLst>
      <p:ext uri="{BB962C8B-B14F-4D97-AF65-F5344CB8AC3E}">
        <p14:creationId xmlns:p14="http://schemas.microsoft.com/office/powerpoint/2010/main" val="8213852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91564-137D-7E28-5B50-7319C142C8FC}"/>
              </a:ext>
            </a:extLst>
          </p:cNvPr>
          <p:cNvSpPr>
            <a:spLocks noGrp="1"/>
          </p:cNvSpPr>
          <p:nvPr>
            <p:ph type="title"/>
          </p:nvPr>
        </p:nvSpPr>
        <p:spPr/>
        <p:txBody>
          <a:bodyPr/>
          <a:lstStyle/>
          <a:p>
            <a:r>
              <a:rPr lang="en-US" dirty="0"/>
              <a:t>Governmental fraud update</a:t>
            </a:r>
          </a:p>
        </p:txBody>
      </p:sp>
      <p:sp>
        <p:nvSpPr>
          <p:cNvPr id="3" name="Text Placeholder 2">
            <a:extLst>
              <a:ext uri="{FF2B5EF4-FFF2-40B4-BE49-F238E27FC236}">
                <a16:creationId xmlns:a16="http://schemas.microsoft.com/office/drawing/2014/main" id="{AC3E905C-20C7-2A6E-B9B0-0ABB6FA86FEE}"/>
              </a:ext>
            </a:extLst>
          </p:cNvPr>
          <p:cNvSpPr>
            <a:spLocks noGrp="1"/>
          </p:cNvSpPr>
          <p:nvPr>
            <p:ph type="body" idx="1"/>
          </p:nvPr>
        </p:nvSpPr>
        <p:spPr/>
        <p:txBody>
          <a:bodyPr/>
          <a:lstStyle/>
          <a:p>
            <a:r>
              <a:rPr lang="en-US" i="1" dirty="0"/>
              <a:t>The news continues to be bad…</a:t>
            </a:r>
          </a:p>
        </p:txBody>
      </p:sp>
    </p:spTree>
    <p:extLst>
      <p:ext uri="{BB962C8B-B14F-4D97-AF65-F5344CB8AC3E}">
        <p14:creationId xmlns:p14="http://schemas.microsoft.com/office/powerpoint/2010/main" val="18259057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DB259-0BDE-AC88-1137-650DBCF8A177}"/>
              </a:ext>
            </a:extLst>
          </p:cNvPr>
          <p:cNvSpPr>
            <a:spLocks noGrp="1"/>
          </p:cNvSpPr>
          <p:nvPr>
            <p:ph type="title"/>
          </p:nvPr>
        </p:nvSpPr>
        <p:spPr/>
        <p:txBody>
          <a:bodyPr/>
          <a:lstStyle/>
          <a:p>
            <a:r>
              <a:rPr lang="en-US" dirty="0"/>
              <a:t>Jurisdiction</a:t>
            </a:r>
          </a:p>
        </p:txBody>
      </p:sp>
      <p:sp>
        <p:nvSpPr>
          <p:cNvPr id="3" name="Content Placeholder 2">
            <a:extLst>
              <a:ext uri="{FF2B5EF4-FFF2-40B4-BE49-F238E27FC236}">
                <a16:creationId xmlns:a16="http://schemas.microsoft.com/office/drawing/2014/main" id="{F08AC39A-5C55-6B49-299C-B95A11F07A95}"/>
              </a:ext>
            </a:extLst>
          </p:cNvPr>
          <p:cNvSpPr>
            <a:spLocks noGrp="1"/>
          </p:cNvSpPr>
          <p:nvPr>
            <p:ph idx="1"/>
          </p:nvPr>
        </p:nvSpPr>
        <p:spPr/>
        <p:txBody>
          <a:bodyPr/>
          <a:lstStyle/>
          <a:p>
            <a:r>
              <a:rPr lang="en-US" dirty="0"/>
              <a:t>The FCPA applies to all U.S. persons</a:t>
            </a:r>
          </a:p>
          <a:p>
            <a:r>
              <a:rPr lang="en-US" dirty="0"/>
              <a:t>It also applies to foreign issuers of securities</a:t>
            </a:r>
          </a:p>
          <a:p>
            <a:r>
              <a:rPr lang="en-US" dirty="0"/>
              <a:t>As amended in 1998, the FCPA also applies to foreign firms and persons who cause or contribute to an act that results in a corrupt payment taking place in the United States</a:t>
            </a:r>
          </a:p>
        </p:txBody>
      </p:sp>
    </p:spTree>
    <p:extLst>
      <p:ext uri="{BB962C8B-B14F-4D97-AF65-F5344CB8AC3E}">
        <p14:creationId xmlns:p14="http://schemas.microsoft.com/office/powerpoint/2010/main" val="54771691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016F1-1D8D-41A0-B12F-00409097CB5C}"/>
              </a:ext>
            </a:extLst>
          </p:cNvPr>
          <p:cNvSpPr>
            <a:spLocks noGrp="1"/>
          </p:cNvSpPr>
          <p:nvPr>
            <p:ph type="title"/>
          </p:nvPr>
        </p:nvSpPr>
        <p:spPr/>
        <p:txBody>
          <a:bodyPr/>
          <a:lstStyle/>
          <a:p>
            <a:r>
              <a:rPr lang="en-US" dirty="0"/>
              <a:t>The Amy Wilson Case</a:t>
            </a:r>
          </a:p>
        </p:txBody>
      </p:sp>
      <p:sp>
        <p:nvSpPr>
          <p:cNvPr id="3" name="Text Placeholder 2">
            <a:extLst>
              <a:ext uri="{FF2B5EF4-FFF2-40B4-BE49-F238E27FC236}">
                <a16:creationId xmlns:a16="http://schemas.microsoft.com/office/drawing/2014/main" id="{0C71BE82-8B42-4C63-8953-5AC0CCBF2035}"/>
              </a:ext>
            </a:extLst>
          </p:cNvPr>
          <p:cNvSpPr>
            <a:spLocks noGrp="1"/>
          </p:cNvSpPr>
          <p:nvPr>
            <p:ph type="body" idx="1"/>
          </p:nvPr>
        </p:nvSpPr>
        <p:spPr/>
        <p:txBody>
          <a:bodyPr/>
          <a:lstStyle/>
          <a:p>
            <a:r>
              <a:rPr lang="en-US" i="1" dirty="0"/>
              <a:t>A “Classic” Accounting Fraud</a:t>
            </a:r>
          </a:p>
        </p:txBody>
      </p:sp>
    </p:spTree>
    <p:extLst>
      <p:ext uri="{BB962C8B-B14F-4D97-AF65-F5344CB8AC3E}">
        <p14:creationId xmlns:p14="http://schemas.microsoft.com/office/powerpoint/2010/main" val="32180056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C7B25-E6E3-4961-A297-3EF23E5209C6}"/>
              </a:ext>
            </a:extLst>
          </p:cNvPr>
          <p:cNvSpPr>
            <a:spLocks noGrp="1"/>
          </p:cNvSpPr>
          <p:nvPr>
            <p:ph type="title"/>
          </p:nvPr>
        </p:nvSpPr>
        <p:spPr/>
        <p:txBody>
          <a:bodyPr/>
          <a:lstStyle/>
          <a:p>
            <a:r>
              <a:rPr lang="en-US" dirty="0"/>
              <a:t>The Amy Wilson Case</a:t>
            </a:r>
          </a:p>
        </p:txBody>
      </p:sp>
      <p:sp>
        <p:nvSpPr>
          <p:cNvPr id="3" name="Content Placeholder 2">
            <a:extLst>
              <a:ext uri="{FF2B5EF4-FFF2-40B4-BE49-F238E27FC236}">
                <a16:creationId xmlns:a16="http://schemas.microsoft.com/office/drawing/2014/main" id="{DB7333E6-FC52-4785-B07B-7098CFE5F259}"/>
              </a:ext>
            </a:extLst>
          </p:cNvPr>
          <p:cNvSpPr>
            <a:spLocks noGrp="1"/>
          </p:cNvSpPr>
          <p:nvPr>
            <p:ph idx="1"/>
          </p:nvPr>
        </p:nvSpPr>
        <p:spPr/>
        <p:txBody>
          <a:bodyPr/>
          <a:lstStyle/>
          <a:p>
            <a:r>
              <a:rPr lang="en-US" dirty="0"/>
              <a:t>Amy Wilson embezzled approximately $340,000 from her employer, a Rockville, Indiana-based manufacturing company</a:t>
            </a:r>
          </a:p>
          <a:p>
            <a:r>
              <a:rPr lang="en-US" dirty="0"/>
              <a:t>In her role as Office Manager, she began stealing from the company to pay for her son’s legal troubles</a:t>
            </a:r>
          </a:p>
          <a:p>
            <a:r>
              <a:rPr lang="en-US" dirty="0"/>
              <a:t>However, because it was so easy, she continued to steal, even though her son’s legal troubles were behind him</a:t>
            </a:r>
          </a:p>
        </p:txBody>
      </p:sp>
    </p:spTree>
    <p:extLst>
      <p:ext uri="{BB962C8B-B14F-4D97-AF65-F5344CB8AC3E}">
        <p14:creationId xmlns:p14="http://schemas.microsoft.com/office/powerpoint/2010/main" val="17847006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C7B25-E6E3-4961-A297-3EF23E5209C6}"/>
              </a:ext>
            </a:extLst>
          </p:cNvPr>
          <p:cNvSpPr>
            <a:spLocks noGrp="1"/>
          </p:cNvSpPr>
          <p:nvPr>
            <p:ph type="title"/>
          </p:nvPr>
        </p:nvSpPr>
        <p:spPr/>
        <p:txBody>
          <a:bodyPr/>
          <a:lstStyle/>
          <a:p>
            <a:r>
              <a:rPr lang="en-US" dirty="0"/>
              <a:t>How Did She Get Caught</a:t>
            </a:r>
          </a:p>
        </p:txBody>
      </p:sp>
      <p:sp>
        <p:nvSpPr>
          <p:cNvPr id="3" name="Content Placeholder 2">
            <a:extLst>
              <a:ext uri="{FF2B5EF4-FFF2-40B4-BE49-F238E27FC236}">
                <a16:creationId xmlns:a16="http://schemas.microsoft.com/office/drawing/2014/main" id="{DB7333E6-FC52-4785-B07B-7098CFE5F259}"/>
              </a:ext>
            </a:extLst>
          </p:cNvPr>
          <p:cNvSpPr>
            <a:spLocks noGrp="1"/>
          </p:cNvSpPr>
          <p:nvPr>
            <p:ph idx="1"/>
          </p:nvPr>
        </p:nvSpPr>
        <p:spPr/>
        <p:txBody>
          <a:bodyPr/>
          <a:lstStyle/>
          <a:p>
            <a:r>
              <a:rPr lang="en-US" dirty="0"/>
              <a:t>Capital One called the President of her company on a fraud check, investigating charges they thought suspicious</a:t>
            </a:r>
          </a:p>
          <a:p>
            <a:r>
              <a:rPr lang="en-US" dirty="0"/>
              <a:t>Interestingly, the Company did not call the police immediately…</a:t>
            </a:r>
          </a:p>
          <a:p>
            <a:pPr lvl="1"/>
            <a:r>
              <a:rPr lang="en-US" dirty="0"/>
              <a:t>Instead, they allowed her to process payroll first</a:t>
            </a:r>
          </a:p>
          <a:p>
            <a:pPr lvl="1"/>
            <a:r>
              <a:rPr lang="en-US" dirty="0"/>
              <a:t>After all, bonuses had to be paid in that pay period</a:t>
            </a:r>
          </a:p>
          <a:p>
            <a:r>
              <a:rPr lang="en-US" dirty="0"/>
              <a:t>Wilson plead guilty to four forgeries and four thefts, although she said she committed many more illegal acts</a:t>
            </a:r>
          </a:p>
          <a:p>
            <a:r>
              <a:rPr lang="en-US" dirty="0"/>
              <a:t>Wilson was sentenced to six years in prison, where she served two years and was released on probation</a:t>
            </a:r>
          </a:p>
        </p:txBody>
      </p:sp>
    </p:spTree>
    <p:extLst>
      <p:ext uri="{BB962C8B-B14F-4D97-AF65-F5344CB8AC3E}">
        <p14:creationId xmlns:p14="http://schemas.microsoft.com/office/powerpoint/2010/main" val="21473807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150D-5CDD-4630-81E4-A6EF4CBA485F}"/>
              </a:ext>
            </a:extLst>
          </p:cNvPr>
          <p:cNvSpPr>
            <a:spLocks noGrp="1"/>
          </p:cNvSpPr>
          <p:nvPr>
            <p:ph type="title"/>
          </p:nvPr>
        </p:nvSpPr>
        <p:spPr/>
        <p:txBody>
          <a:bodyPr/>
          <a:lstStyle/>
          <a:p>
            <a:r>
              <a:rPr lang="en-US" dirty="0"/>
              <a:t>Let’s Hear Mrs. Wilson’s Story</a:t>
            </a:r>
          </a:p>
        </p:txBody>
      </p:sp>
      <p:pic>
        <p:nvPicPr>
          <p:cNvPr id="5" name="Picture 4">
            <a:extLst>
              <a:ext uri="{FF2B5EF4-FFF2-40B4-BE49-F238E27FC236}">
                <a16:creationId xmlns:a16="http://schemas.microsoft.com/office/drawing/2014/main" id="{73D91B1B-6DD3-733A-590A-BC01F0DF5C51}"/>
              </a:ext>
            </a:extLst>
          </p:cNvPr>
          <p:cNvPicPr>
            <a:picLocks noChangeAspect="1"/>
          </p:cNvPicPr>
          <p:nvPr/>
        </p:nvPicPr>
        <p:blipFill>
          <a:blip r:embed="rId2"/>
          <a:stretch>
            <a:fillRect/>
          </a:stretch>
        </p:blipFill>
        <p:spPr>
          <a:xfrm>
            <a:off x="1876969" y="1187777"/>
            <a:ext cx="8438062" cy="4891712"/>
          </a:xfrm>
          <a:prstGeom prst="rect">
            <a:avLst/>
          </a:prstGeom>
        </p:spPr>
      </p:pic>
    </p:spTree>
    <p:extLst>
      <p:ext uri="{BB962C8B-B14F-4D97-AF65-F5344CB8AC3E}">
        <p14:creationId xmlns:p14="http://schemas.microsoft.com/office/powerpoint/2010/main" val="349268709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C7B25-E6E3-4961-A297-3EF23E5209C6}"/>
              </a:ext>
            </a:extLst>
          </p:cNvPr>
          <p:cNvSpPr>
            <a:spLocks noGrp="1"/>
          </p:cNvSpPr>
          <p:nvPr>
            <p:ph type="title"/>
          </p:nvPr>
        </p:nvSpPr>
        <p:spPr/>
        <p:txBody>
          <a:bodyPr/>
          <a:lstStyle/>
          <a:p>
            <a:r>
              <a:rPr lang="en-US" dirty="0"/>
              <a:t>In Her Words…</a:t>
            </a:r>
          </a:p>
        </p:txBody>
      </p:sp>
      <p:sp>
        <p:nvSpPr>
          <p:cNvPr id="3" name="Content Placeholder 2">
            <a:extLst>
              <a:ext uri="{FF2B5EF4-FFF2-40B4-BE49-F238E27FC236}">
                <a16:creationId xmlns:a16="http://schemas.microsoft.com/office/drawing/2014/main" id="{DB7333E6-FC52-4785-B07B-7098CFE5F259}"/>
              </a:ext>
            </a:extLst>
          </p:cNvPr>
          <p:cNvSpPr>
            <a:spLocks noGrp="1"/>
          </p:cNvSpPr>
          <p:nvPr>
            <p:ph idx="1"/>
          </p:nvPr>
        </p:nvSpPr>
        <p:spPr/>
        <p:txBody>
          <a:bodyPr anchor="ctr">
            <a:normAutofit/>
          </a:bodyPr>
          <a:lstStyle/>
          <a:p>
            <a:pPr marL="0" indent="0" algn="ctr">
              <a:buNone/>
            </a:pPr>
            <a:r>
              <a:rPr lang="en-US" i="1" dirty="0"/>
              <a:t>Concealing my embezzlement was easy. My employer didn’t care about internal controls. As the office manager, I had access to all computer modules and bank accounts. The only safeguard was that I was not allowed to sign checks.</a:t>
            </a:r>
          </a:p>
        </p:txBody>
      </p:sp>
    </p:spTree>
    <p:extLst>
      <p:ext uri="{BB962C8B-B14F-4D97-AF65-F5344CB8AC3E}">
        <p14:creationId xmlns:p14="http://schemas.microsoft.com/office/powerpoint/2010/main" val="299296671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C7B25-E6E3-4961-A297-3EF23E5209C6}"/>
              </a:ext>
            </a:extLst>
          </p:cNvPr>
          <p:cNvSpPr>
            <a:spLocks noGrp="1"/>
          </p:cNvSpPr>
          <p:nvPr>
            <p:ph type="title"/>
          </p:nvPr>
        </p:nvSpPr>
        <p:spPr/>
        <p:txBody>
          <a:bodyPr/>
          <a:lstStyle/>
          <a:p>
            <a:r>
              <a:rPr lang="en-US" dirty="0"/>
              <a:t>In Her Words…</a:t>
            </a:r>
          </a:p>
        </p:txBody>
      </p:sp>
      <p:sp>
        <p:nvSpPr>
          <p:cNvPr id="3" name="Content Placeholder 2">
            <a:extLst>
              <a:ext uri="{FF2B5EF4-FFF2-40B4-BE49-F238E27FC236}">
                <a16:creationId xmlns:a16="http://schemas.microsoft.com/office/drawing/2014/main" id="{DB7333E6-FC52-4785-B07B-7098CFE5F259}"/>
              </a:ext>
            </a:extLst>
          </p:cNvPr>
          <p:cNvSpPr>
            <a:spLocks noGrp="1"/>
          </p:cNvSpPr>
          <p:nvPr>
            <p:ph idx="1"/>
          </p:nvPr>
        </p:nvSpPr>
        <p:spPr/>
        <p:txBody>
          <a:bodyPr anchor="ctr">
            <a:normAutofit/>
          </a:bodyPr>
          <a:lstStyle/>
          <a:p>
            <a:pPr marL="0" indent="0" algn="ctr">
              <a:buNone/>
            </a:pPr>
            <a:r>
              <a:rPr lang="en-US" i="1" dirty="0"/>
              <a:t>I hid my embezzlement in the cost of goods for the company’s largest customer. If the owners had reviewed the costing reports and paid attention to other signs in the financials, they might have caught me.</a:t>
            </a:r>
          </a:p>
        </p:txBody>
      </p:sp>
    </p:spTree>
    <p:extLst>
      <p:ext uri="{BB962C8B-B14F-4D97-AF65-F5344CB8AC3E}">
        <p14:creationId xmlns:p14="http://schemas.microsoft.com/office/powerpoint/2010/main" val="183001656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C7B25-E6E3-4961-A297-3EF23E5209C6}"/>
              </a:ext>
            </a:extLst>
          </p:cNvPr>
          <p:cNvSpPr>
            <a:spLocks noGrp="1"/>
          </p:cNvSpPr>
          <p:nvPr>
            <p:ph type="title"/>
          </p:nvPr>
        </p:nvSpPr>
        <p:spPr/>
        <p:txBody>
          <a:bodyPr/>
          <a:lstStyle/>
          <a:p>
            <a:r>
              <a:rPr lang="en-US" dirty="0"/>
              <a:t>In Her Words…</a:t>
            </a:r>
          </a:p>
        </p:txBody>
      </p:sp>
      <p:sp>
        <p:nvSpPr>
          <p:cNvPr id="3" name="Content Placeholder 2">
            <a:extLst>
              <a:ext uri="{FF2B5EF4-FFF2-40B4-BE49-F238E27FC236}">
                <a16:creationId xmlns:a16="http://schemas.microsoft.com/office/drawing/2014/main" id="{DB7333E6-FC52-4785-B07B-7098CFE5F259}"/>
              </a:ext>
            </a:extLst>
          </p:cNvPr>
          <p:cNvSpPr>
            <a:spLocks noGrp="1"/>
          </p:cNvSpPr>
          <p:nvPr>
            <p:ph idx="1"/>
          </p:nvPr>
        </p:nvSpPr>
        <p:spPr/>
        <p:txBody>
          <a:bodyPr anchor="ctr">
            <a:normAutofit/>
          </a:bodyPr>
          <a:lstStyle/>
          <a:p>
            <a:pPr marL="0" indent="0" algn="ctr">
              <a:buNone/>
            </a:pPr>
            <a:r>
              <a:rPr lang="en-US" i="1" dirty="0"/>
              <a:t>My credit card company’s fraud audit uncovered my theft. I had been more worried about the company’s outside CPA uncovering it than the president or vice president. The accountant strongly encouraged my boss, the president, to get to the bottom of the 2 percent increase in the cost of goods, but he ignored that advice, and he refused to pay for more than a compilation.</a:t>
            </a:r>
          </a:p>
        </p:txBody>
      </p:sp>
    </p:spTree>
    <p:extLst>
      <p:ext uri="{BB962C8B-B14F-4D97-AF65-F5344CB8AC3E}">
        <p14:creationId xmlns:p14="http://schemas.microsoft.com/office/powerpoint/2010/main" val="11593136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C7B25-E6E3-4961-A297-3EF23E5209C6}"/>
              </a:ext>
            </a:extLst>
          </p:cNvPr>
          <p:cNvSpPr>
            <a:spLocks noGrp="1"/>
          </p:cNvSpPr>
          <p:nvPr>
            <p:ph type="title"/>
          </p:nvPr>
        </p:nvSpPr>
        <p:spPr/>
        <p:txBody>
          <a:bodyPr/>
          <a:lstStyle/>
          <a:p>
            <a:r>
              <a:rPr lang="en-US" dirty="0"/>
              <a:t>What Could Have Been Done?</a:t>
            </a:r>
          </a:p>
        </p:txBody>
      </p:sp>
      <p:graphicFrame>
        <p:nvGraphicFramePr>
          <p:cNvPr id="5" name="Content Placeholder 4">
            <a:extLst>
              <a:ext uri="{FF2B5EF4-FFF2-40B4-BE49-F238E27FC236}">
                <a16:creationId xmlns:a16="http://schemas.microsoft.com/office/drawing/2014/main" id="{5768984C-CE10-4322-9548-C33BE63864C9}"/>
              </a:ext>
            </a:extLst>
          </p:cNvPr>
          <p:cNvGraphicFramePr>
            <a:graphicFrameLocks noGrp="1"/>
          </p:cNvGraphicFramePr>
          <p:nvPr>
            <p:ph idx="1"/>
          </p:nvPr>
        </p:nvGraphicFramePr>
        <p:xfrm>
          <a:off x="609600" y="1492250"/>
          <a:ext cx="10871200" cy="4589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1089254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11FF5-3F4F-42A0-BFC9-9FC42AEE5036}"/>
              </a:ext>
            </a:extLst>
          </p:cNvPr>
          <p:cNvSpPr>
            <a:spLocks noGrp="1"/>
          </p:cNvSpPr>
          <p:nvPr>
            <p:ph type="title"/>
          </p:nvPr>
        </p:nvSpPr>
        <p:spPr/>
        <p:txBody>
          <a:bodyPr/>
          <a:lstStyle/>
          <a:p>
            <a:r>
              <a:rPr lang="en-US" dirty="0"/>
              <a:t>Donald Cressey’s Fraud Triangle</a:t>
            </a:r>
          </a:p>
        </p:txBody>
      </p:sp>
      <p:sp>
        <p:nvSpPr>
          <p:cNvPr id="5" name="Content Placeholder 4">
            <a:extLst>
              <a:ext uri="{FF2B5EF4-FFF2-40B4-BE49-F238E27FC236}">
                <a16:creationId xmlns:a16="http://schemas.microsoft.com/office/drawing/2014/main" id="{C6A369D4-26EB-421B-83E9-C7CCB765158F}"/>
              </a:ext>
            </a:extLst>
          </p:cNvPr>
          <p:cNvSpPr>
            <a:spLocks noGrp="1"/>
          </p:cNvSpPr>
          <p:nvPr>
            <p:ph sz="half" idx="1"/>
          </p:nvPr>
        </p:nvSpPr>
        <p:spPr/>
        <p:txBody>
          <a:bodyPr>
            <a:normAutofit fontScale="92500"/>
          </a:bodyPr>
          <a:lstStyle/>
          <a:p>
            <a:r>
              <a:rPr lang="en-US" b="1" dirty="0"/>
              <a:t>Opportunity</a:t>
            </a:r>
            <a:r>
              <a:rPr lang="en-US" dirty="0"/>
              <a:t> – the ability to do something wrong, including the ability to hide the action</a:t>
            </a:r>
          </a:p>
          <a:p>
            <a:r>
              <a:rPr lang="en-US" b="1" dirty="0"/>
              <a:t>Incentive/Motivation</a:t>
            </a:r>
            <a:r>
              <a:rPr lang="en-US" dirty="0"/>
              <a:t> – the need (perceived or real) or desire to do something wrong</a:t>
            </a:r>
          </a:p>
          <a:p>
            <a:r>
              <a:rPr lang="en-US" b="1" dirty="0"/>
              <a:t>Rationalization</a:t>
            </a:r>
            <a:r>
              <a:rPr lang="en-US" dirty="0"/>
              <a:t> – the ability to persuade oneself that the fraud is not really a fraud…“I’m just borrowing the money”</a:t>
            </a:r>
          </a:p>
        </p:txBody>
      </p:sp>
      <p:pic>
        <p:nvPicPr>
          <p:cNvPr id="7" name="Content Placeholder 6">
            <a:extLst>
              <a:ext uri="{FF2B5EF4-FFF2-40B4-BE49-F238E27FC236}">
                <a16:creationId xmlns:a16="http://schemas.microsoft.com/office/drawing/2014/main" id="{EE790E3A-D2DA-4F0C-9D8E-FC7EF05DE15D}"/>
              </a:ext>
            </a:extLst>
          </p:cNvPr>
          <p:cNvPicPr>
            <a:picLocks noGrp="1" noChangeAspect="1"/>
          </p:cNvPicPr>
          <p:nvPr>
            <p:ph sz="half" idx="2"/>
          </p:nvPr>
        </p:nvPicPr>
        <p:blipFill>
          <a:blip r:embed="rId2"/>
          <a:stretch>
            <a:fillRect/>
          </a:stretch>
        </p:blipFill>
        <p:spPr>
          <a:xfrm>
            <a:off x="6781800" y="2103896"/>
            <a:ext cx="4572000" cy="3008877"/>
          </a:xfrm>
          <a:prstGeom prst="rect">
            <a:avLst/>
          </a:prstGeom>
        </p:spPr>
      </p:pic>
    </p:spTree>
    <p:extLst>
      <p:ext uri="{BB962C8B-B14F-4D97-AF65-F5344CB8AC3E}">
        <p14:creationId xmlns:p14="http://schemas.microsoft.com/office/powerpoint/2010/main" val="341757187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C14E9-9744-FD14-80C2-D6F19E1B44A8}"/>
              </a:ext>
            </a:extLst>
          </p:cNvPr>
          <p:cNvSpPr>
            <a:spLocks noGrp="1"/>
          </p:cNvSpPr>
          <p:nvPr>
            <p:ph type="title"/>
          </p:nvPr>
        </p:nvSpPr>
        <p:spPr/>
        <p:txBody>
          <a:bodyPr/>
          <a:lstStyle/>
          <a:p>
            <a:r>
              <a:rPr lang="en-US" dirty="0"/>
              <a:t>Info from the association of certified fraud examiners</a:t>
            </a:r>
          </a:p>
        </p:txBody>
      </p:sp>
      <p:sp>
        <p:nvSpPr>
          <p:cNvPr id="3" name="Text Placeholder 2">
            <a:extLst>
              <a:ext uri="{FF2B5EF4-FFF2-40B4-BE49-F238E27FC236}">
                <a16:creationId xmlns:a16="http://schemas.microsoft.com/office/drawing/2014/main" id="{B5658B36-3D71-3177-AE63-D79EE7E6B743}"/>
              </a:ext>
            </a:extLst>
          </p:cNvPr>
          <p:cNvSpPr>
            <a:spLocks noGrp="1"/>
          </p:cNvSpPr>
          <p:nvPr>
            <p:ph type="body" idx="1"/>
          </p:nvPr>
        </p:nvSpPr>
        <p:spPr/>
        <p:txBody>
          <a:bodyPr/>
          <a:lstStyle/>
          <a:p>
            <a:r>
              <a:rPr lang="en-US" i="1" dirty="0"/>
              <a:t>Occupational Fraud 2024: A Report To The Nations</a:t>
            </a:r>
          </a:p>
        </p:txBody>
      </p:sp>
    </p:spTree>
    <p:extLst>
      <p:ext uri="{BB962C8B-B14F-4D97-AF65-F5344CB8AC3E}">
        <p14:creationId xmlns:p14="http://schemas.microsoft.com/office/powerpoint/2010/main" val="177888983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77D580-FEF4-48DC-829F-C259F93168F5}"/>
              </a:ext>
            </a:extLst>
          </p:cNvPr>
          <p:cNvSpPr>
            <a:spLocks noGrp="1"/>
          </p:cNvSpPr>
          <p:nvPr>
            <p:ph type="title"/>
          </p:nvPr>
        </p:nvSpPr>
        <p:spPr/>
        <p:txBody>
          <a:bodyPr/>
          <a:lstStyle/>
          <a:p>
            <a:r>
              <a:rPr lang="en-US" i="1" dirty="0"/>
              <a:t>Case Study: What Could Have, Should Have Wilson’s  Employer Done To Prevent/Detect This?</a:t>
            </a:r>
          </a:p>
        </p:txBody>
      </p:sp>
    </p:spTree>
    <p:extLst>
      <p:ext uri="{BB962C8B-B14F-4D97-AF65-F5344CB8AC3E}">
        <p14:creationId xmlns:p14="http://schemas.microsoft.com/office/powerpoint/2010/main" val="362780121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Elizabeth Mulder">
            <a:extLst>
              <a:ext uri="{FF2B5EF4-FFF2-40B4-BE49-F238E27FC236}">
                <a16:creationId xmlns:a16="http://schemas.microsoft.com/office/drawing/2014/main" id="{8BDE52EE-7CF1-43A0-ACAB-421DFCEAB4B1}"/>
              </a:ext>
            </a:extLst>
          </p:cNvPr>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tretch/>
        </p:blipFill>
        <p:spPr>
          <a:xfrm>
            <a:off x="157315" y="2267479"/>
            <a:ext cx="4846320" cy="2728937"/>
          </a:xfrm>
        </p:spPr>
      </p:pic>
      <p:sp>
        <p:nvSpPr>
          <p:cNvPr id="4" name="Content Placeholder 3">
            <a:extLst>
              <a:ext uri="{FF2B5EF4-FFF2-40B4-BE49-F238E27FC236}">
                <a16:creationId xmlns:a16="http://schemas.microsoft.com/office/drawing/2014/main" id="{66AD3A94-C1B0-4752-A88B-8EEAB628E4A0}"/>
              </a:ext>
            </a:extLst>
          </p:cNvPr>
          <p:cNvSpPr>
            <a:spLocks noGrp="1"/>
          </p:cNvSpPr>
          <p:nvPr>
            <p:ph sz="half" idx="2"/>
          </p:nvPr>
        </p:nvSpPr>
        <p:spPr/>
        <p:txBody>
          <a:bodyPr>
            <a:normAutofit lnSpcReduction="10000"/>
          </a:bodyPr>
          <a:lstStyle/>
          <a:p>
            <a:r>
              <a:rPr lang="en-US" dirty="0"/>
              <a:t>On May 15, 2017, Elizabeth “Lizzy” Mulder pleaded guilty to stealing over $1.5 million during a seven-year scam where friends were her victims </a:t>
            </a:r>
          </a:p>
          <a:p>
            <a:r>
              <a:rPr lang="en-US" dirty="0"/>
              <a:t>Mulder, facing up to 23 years in prison, was sentenced to only five years after pleading guilty to felony wire fraud and subscribing to a false tax return</a:t>
            </a:r>
          </a:p>
          <a:p>
            <a:pPr lvl="1"/>
            <a:r>
              <a:rPr lang="en-US" dirty="0"/>
              <a:t>She was also to pay restitution of $1.5 million to clients she defrauded</a:t>
            </a:r>
          </a:p>
        </p:txBody>
      </p:sp>
      <p:sp>
        <p:nvSpPr>
          <p:cNvPr id="13" name="Title 1">
            <a:extLst>
              <a:ext uri="{FF2B5EF4-FFF2-40B4-BE49-F238E27FC236}">
                <a16:creationId xmlns:a16="http://schemas.microsoft.com/office/drawing/2014/main" id="{C3843BC7-F652-E752-ECB1-CDE087DE08ED}"/>
              </a:ext>
            </a:extLst>
          </p:cNvPr>
          <p:cNvSpPr>
            <a:spLocks noGrp="1"/>
          </p:cNvSpPr>
          <p:nvPr>
            <p:ph type="title" idx="4294967295"/>
          </p:nvPr>
        </p:nvSpPr>
        <p:spPr>
          <a:xfrm>
            <a:off x="0" y="138113"/>
            <a:ext cx="9088438" cy="1049337"/>
          </a:xfrm>
          <a:prstGeom prst="rect">
            <a:avLst/>
          </a:prstGeom>
        </p:spPr>
        <p:txBody>
          <a:bodyPr/>
          <a:lstStyle/>
          <a:p>
            <a:r>
              <a:rPr lang="en-US" dirty="0"/>
              <a:t>Mulder Steals $1.5M, </a:t>
            </a:r>
            <a:r>
              <a:rPr lang="en-US" b="1" i="1" dirty="0"/>
              <a:t>From Friends</a:t>
            </a:r>
          </a:p>
        </p:txBody>
      </p:sp>
    </p:spTree>
    <p:extLst>
      <p:ext uri="{BB962C8B-B14F-4D97-AF65-F5344CB8AC3E}">
        <p14:creationId xmlns:p14="http://schemas.microsoft.com/office/powerpoint/2010/main" val="153356855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95AC8-E522-42A7-8023-B74D52BBFF6E}"/>
              </a:ext>
            </a:extLst>
          </p:cNvPr>
          <p:cNvSpPr>
            <a:spLocks noGrp="1"/>
          </p:cNvSpPr>
          <p:nvPr>
            <p:ph type="title"/>
          </p:nvPr>
        </p:nvSpPr>
        <p:spPr/>
        <p:txBody>
          <a:bodyPr/>
          <a:lstStyle/>
          <a:p>
            <a:r>
              <a:rPr lang="en-US" dirty="0"/>
              <a:t>Mulder Steals $1.5M, </a:t>
            </a:r>
            <a:r>
              <a:rPr lang="en-US" b="1" i="1" dirty="0"/>
              <a:t>From Friends</a:t>
            </a:r>
          </a:p>
        </p:txBody>
      </p:sp>
      <p:sp>
        <p:nvSpPr>
          <p:cNvPr id="3" name="Content Placeholder 2">
            <a:extLst>
              <a:ext uri="{FF2B5EF4-FFF2-40B4-BE49-F238E27FC236}">
                <a16:creationId xmlns:a16="http://schemas.microsoft.com/office/drawing/2014/main" id="{A59A3F86-9783-4D7B-A823-CEB1ED6F53D3}"/>
              </a:ext>
            </a:extLst>
          </p:cNvPr>
          <p:cNvSpPr>
            <a:spLocks noGrp="1"/>
          </p:cNvSpPr>
          <p:nvPr>
            <p:ph idx="1"/>
          </p:nvPr>
        </p:nvSpPr>
        <p:spPr/>
        <p:txBody>
          <a:bodyPr>
            <a:normAutofit fontScale="92500"/>
          </a:bodyPr>
          <a:lstStyle/>
          <a:p>
            <a:r>
              <a:rPr lang="en-US" dirty="0"/>
              <a:t>Mulder passed herself off as an accountant – although she had no formal training – and solicited friends and acquaintances as clients</a:t>
            </a:r>
          </a:p>
          <a:p>
            <a:r>
              <a:rPr lang="en-US" dirty="0"/>
              <a:t>Once she had gained the trust of her clients, she began to divert tax payments from clients into her bank account</a:t>
            </a:r>
          </a:p>
          <a:p>
            <a:r>
              <a:rPr lang="en-US" dirty="0"/>
              <a:t>To do this, she had clients make checks payable to “Income Tax Payments”…of course, her bank account was also in the name of “Income Tax Payments”</a:t>
            </a:r>
          </a:p>
          <a:p>
            <a:r>
              <a:rPr lang="en-US" dirty="0"/>
              <a:t>Once she had her clients’ money, she used it for things such as cosmetic surgery, vacations, jewelry, horse rentals, and even gifts</a:t>
            </a:r>
            <a:br>
              <a:rPr lang="en-US" dirty="0"/>
            </a:br>
            <a:r>
              <a:rPr lang="en-US" dirty="0"/>
              <a:t>for clients</a:t>
            </a:r>
          </a:p>
        </p:txBody>
      </p:sp>
    </p:spTree>
    <p:extLst>
      <p:ext uri="{BB962C8B-B14F-4D97-AF65-F5344CB8AC3E}">
        <p14:creationId xmlns:p14="http://schemas.microsoft.com/office/powerpoint/2010/main" val="210119147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89DB9-AFFF-46A7-9D09-2A4E35101830}"/>
              </a:ext>
            </a:extLst>
          </p:cNvPr>
          <p:cNvSpPr>
            <a:spLocks noGrp="1"/>
          </p:cNvSpPr>
          <p:nvPr>
            <p:ph type="title"/>
          </p:nvPr>
        </p:nvSpPr>
        <p:spPr/>
        <p:txBody>
          <a:bodyPr/>
          <a:lstStyle/>
          <a:p>
            <a:r>
              <a:rPr lang="en-US" dirty="0"/>
              <a:t>The Elizabeth Mulder Fraud</a:t>
            </a:r>
          </a:p>
        </p:txBody>
      </p:sp>
      <p:pic>
        <p:nvPicPr>
          <p:cNvPr id="8" name="Content Placeholder 7">
            <a:extLst>
              <a:ext uri="{FF2B5EF4-FFF2-40B4-BE49-F238E27FC236}">
                <a16:creationId xmlns:a16="http://schemas.microsoft.com/office/drawing/2014/main" id="{1ADFB4A3-EFDA-4E5F-8DA8-F560F9A473B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91189" y="1678960"/>
            <a:ext cx="7508021" cy="4216043"/>
          </a:xfrm>
        </p:spPr>
      </p:pic>
    </p:spTree>
    <p:extLst>
      <p:ext uri="{BB962C8B-B14F-4D97-AF65-F5344CB8AC3E}">
        <p14:creationId xmlns:p14="http://schemas.microsoft.com/office/powerpoint/2010/main" val="263420428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95AC8-E522-42A7-8023-B74D52BBFF6E}"/>
              </a:ext>
            </a:extLst>
          </p:cNvPr>
          <p:cNvSpPr>
            <a:spLocks noGrp="1"/>
          </p:cNvSpPr>
          <p:nvPr>
            <p:ph type="title"/>
          </p:nvPr>
        </p:nvSpPr>
        <p:spPr/>
        <p:txBody>
          <a:bodyPr/>
          <a:lstStyle/>
          <a:p>
            <a:r>
              <a:rPr lang="en-US" dirty="0"/>
              <a:t>Mulder Steals $1.5M, </a:t>
            </a:r>
            <a:r>
              <a:rPr lang="en-US" b="1" i="1" dirty="0"/>
              <a:t>From Friends!</a:t>
            </a:r>
          </a:p>
        </p:txBody>
      </p:sp>
      <p:sp>
        <p:nvSpPr>
          <p:cNvPr id="3" name="Content Placeholder 2">
            <a:extLst>
              <a:ext uri="{FF2B5EF4-FFF2-40B4-BE49-F238E27FC236}">
                <a16:creationId xmlns:a16="http://schemas.microsoft.com/office/drawing/2014/main" id="{A59A3F86-9783-4D7B-A823-CEB1ED6F53D3}"/>
              </a:ext>
            </a:extLst>
          </p:cNvPr>
          <p:cNvSpPr>
            <a:spLocks noGrp="1"/>
          </p:cNvSpPr>
          <p:nvPr>
            <p:ph idx="1"/>
          </p:nvPr>
        </p:nvSpPr>
        <p:spPr/>
        <p:txBody>
          <a:bodyPr>
            <a:normAutofit/>
          </a:bodyPr>
          <a:lstStyle/>
          <a:p>
            <a:pPr marL="0" indent="0">
              <a:buNone/>
            </a:pPr>
            <a:r>
              <a:rPr lang="en-US" dirty="0"/>
              <a:t>Among specific crimes, Mulder was charged with</a:t>
            </a:r>
          </a:p>
          <a:p>
            <a:pPr lvl="1"/>
            <a:r>
              <a:rPr lang="en-US" sz="2800" dirty="0"/>
              <a:t>Diverting 77 checks allegedly for tax payment from a hair salon run by </a:t>
            </a:r>
            <a:br>
              <a:rPr lang="en-US" sz="2800" dirty="0"/>
            </a:br>
            <a:r>
              <a:rPr lang="en-US" sz="2800" dirty="0"/>
              <a:t>two friends</a:t>
            </a:r>
          </a:p>
          <a:p>
            <a:pPr lvl="1"/>
            <a:r>
              <a:rPr lang="en-US" sz="2800" dirty="0"/>
              <a:t>Drafting 44 checks from a travel agency to “Income Tax Payments”</a:t>
            </a:r>
          </a:p>
          <a:p>
            <a:pPr lvl="1"/>
            <a:r>
              <a:rPr lang="en-US" sz="2800" dirty="0"/>
              <a:t>Stealing $202,000 from a Pilates studio, including taking out loans in the name of the business</a:t>
            </a:r>
          </a:p>
          <a:p>
            <a:pPr lvl="1"/>
            <a:r>
              <a:rPr lang="en-US" sz="2800" dirty="0"/>
              <a:t>Pocketing $200,000 from a San Clemente wine distributor</a:t>
            </a:r>
          </a:p>
          <a:p>
            <a:pPr lvl="1"/>
            <a:r>
              <a:rPr lang="en-US" sz="2800" dirty="0"/>
              <a:t>Thefts from a copy and print company that ended up closing after 22 </a:t>
            </a:r>
            <a:br>
              <a:rPr lang="en-US" sz="2800" dirty="0"/>
            </a:br>
            <a:r>
              <a:rPr lang="en-US" sz="2800" dirty="0"/>
              <a:t>years of business because of the losses and tax penalties resulting from Mulder’s actions</a:t>
            </a:r>
          </a:p>
          <a:p>
            <a:pPr marL="457200" lvl="1" indent="0">
              <a:buNone/>
            </a:pPr>
            <a:endParaRPr lang="en-US" dirty="0"/>
          </a:p>
        </p:txBody>
      </p:sp>
    </p:spTree>
    <p:extLst>
      <p:ext uri="{BB962C8B-B14F-4D97-AF65-F5344CB8AC3E}">
        <p14:creationId xmlns:p14="http://schemas.microsoft.com/office/powerpoint/2010/main" val="13551386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95AC8-E522-42A7-8023-B74D52BBFF6E}"/>
              </a:ext>
            </a:extLst>
          </p:cNvPr>
          <p:cNvSpPr>
            <a:spLocks noGrp="1"/>
          </p:cNvSpPr>
          <p:nvPr>
            <p:ph type="title"/>
          </p:nvPr>
        </p:nvSpPr>
        <p:spPr/>
        <p:txBody>
          <a:bodyPr/>
          <a:lstStyle/>
          <a:p>
            <a:r>
              <a:rPr lang="en-US" dirty="0"/>
              <a:t>Mulder Steals $1.5M, </a:t>
            </a:r>
            <a:r>
              <a:rPr lang="en-US" b="1" i="1" dirty="0"/>
              <a:t>From Friends!</a:t>
            </a:r>
          </a:p>
        </p:txBody>
      </p:sp>
      <p:sp>
        <p:nvSpPr>
          <p:cNvPr id="3" name="Content Placeholder 2">
            <a:extLst>
              <a:ext uri="{FF2B5EF4-FFF2-40B4-BE49-F238E27FC236}">
                <a16:creationId xmlns:a16="http://schemas.microsoft.com/office/drawing/2014/main" id="{A59A3F86-9783-4D7B-A823-CEB1ED6F53D3}"/>
              </a:ext>
            </a:extLst>
          </p:cNvPr>
          <p:cNvSpPr>
            <a:spLocks noGrp="1"/>
          </p:cNvSpPr>
          <p:nvPr>
            <p:ph idx="1"/>
          </p:nvPr>
        </p:nvSpPr>
        <p:spPr/>
        <p:txBody>
          <a:bodyPr>
            <a:normAutofit fontScale="92500" lnSpcReduction="10000"/>
          </a:bodyPr>
          <a:lstStyle/>
          <a:p>
            <a:r>
              <a:rPr lang="en-US" dirty="0"/>
              <a:t>In one of the more bizarre twists, Mulder would sometimes call clients, pretending to be a vendor or a tax agency</a:t>
            </a:r>
          </a:p>
          <a:p>
            <a:r>
              <a:rPr lang="en-US" dirty="0"/>
              <a:t>These calls were often made to let clients know that everything was OK and that their debts had been settled, so there was no need to worry about matters</a:t>
            </a:r>
          </a:p>
          <a:p>
            <a:pPr lvl="1"/>
            <a:r>
              <a:rPr lang="en-US" dirty="0"/>
              <a:t>In some cases, the calls were made to pressure clients into making payments, payments that ended up with Mulder, of course</a:t>
            </a:r>
          </a:p>
          <a:p>
            <a:r>
              <a:rPr lang="en-US" dirty="0"/>
              <a:t>However, Mulder was the person making the call, and she used a voice-altering app on her phone to disguise her voice so that clients would not know it was her</a:t>
            </a:r>
          </a:p>
          <a:p>
            <a:r>
              <a:rPr lang="en-US" dirty="0"/>
              <a:t>Mulder’s case was featured on TV’s “American Greed” series</a:t>
            </a:r>
          </a:p>
          <a:p>
            <a:pPr marL="457200" lvl="1" indent="0">
              <a:buNone/>
            </a:pPr>
            <a:endParaRPr lang="en-US" dirty="0"/>
          </a:p>
        </p:txBody>
      </p:sp>
    </p:spTree>
    <p:extLst>
      <p:ext uri="{BB962C8B-B14F-4D97-AF65-F5344CB8AC3E}">
        <p14:creationId xmlns:p14="http://schemas.microsoft.com/office/powerpoint/2010/main" val="419655236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77D580-FEF4-48DC-829F-C259F93168F5}"/>
              </a:ext>
            </a:extLst>
          </p:cNvPr>
          <p:cNvSpPr>
            <a:spLocks noGrp="1"/>
          </p:cNvSpPr>
          <p:nvPr>
            <p:ph type="title"/>
          </p:nvPr>
        </p:nvSpPr>
        <p:spPr/>
        <p:txBody>
          <a:bodyPr/>
          <a:lstStyle/>
          <a:p>
            <a:r>
              <a:rPr lang="en-US" i="1" dirty="0"/>
              <a:t>What Could Have, Should Have Mulder’s Clients Done To Prevent/Detect This?</a:t>
            </a:r>
          </a:p>
        </p:txBody>
      </p:sp>
    </p:spTree>
    <p:extLst>
      <p:ext uri="{BB962C8B-B14F-4D97-AF65-F5344CB8AC3E}">
        <p14:creationId xmlns:p14="http://schemas.microsoft.com/office/powerpoint/2010/main" val="405077405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8AFB9-373F-41A4-A62B-39DE25BAF5CE}"/>
              </a:ext>
            </a:extLst>
          </p:cNvPr>
          <p:cNvSpPr>
            <a:spLocks noGrp="1"/>
          </p:cNvSpPr>
          <p:nvPr>
            <p:ph type="title"/>
          </p:nvPr>
        </p:nvSpPr>
        <p:spPr/>
        <p:txBody>
          <a:bodyPr/>
          <a:lstStyle/>
          <a:p>
            <a:r>
              <a:rPr lang="en-US" dirty="0"/>
              <a:t>The Rodolfo Olivas Case</a:t>
            </a:r>
          </a:p>
        </p:txBody>
      </p:sp>
      <p:sp>
        <p:nvSpPr>
          <p:cNvPr id="3" name="Content Placeholder 2">
            <a:extLst>
              <a:ext uri="{FF2B5EF4-FFF2-40B4-BE49-F238E27FC236}">
                <a16:creationId xmlns:a16="http://schemas.microsoft.com/office/drawing/2014/main" id="{F7C6B184-8D03-4D44-827B-6E3E5D123383}"/>
              </a:ext>
            </a:extLst>
          </p:cNvPr>
          <p:cNvSpPr>
            <a:spLocks noGrp="1"/>
          </p:cNvSpPr>
          <p:nvPr>
            <p:ph idx="1"/>
          </p:nvPr>
        </p:nvSpPr>
        <p:spPr/>
        <p:txBody>
          <a:bodyPr>
            <a:normAutofit fontScale="92500"/>
          </a:bodyPr>
          <a:lstStyle/>
          <a:p>
            <a:r>
              <a:rPr lang="en-US" dirty="0"/>
              <a:t>In 2018, Rodolfo Olivas was arrested and accused of stealing $1.3 million from his West Melbourne, Florida employer</a:t>
            </a:r>
          </a:p>
          <a:p>
            <a:r>
              <a:rPr lang="en-US" dirty="0"/>
              <a:t>The 10-month investigation revealed that Olivas allegedly stole from his employer – Hill, Inc. – through fraudulent credit card transactions and by writing company checks for personal expenditures</a:t>
            </a:r>
          </a:p>
          <a:p>
            <a:r>
              <a:rPr lang="en-US" dirty="0"/>
              <a:t>Olivas allegedly racked up $1.025 million in fraudulent charges on an unauthorized American Express account and wrote approximately $291,000 in fraudulent checks</a:t>
            </a:r>
          </a:p>
          <a:p>
            <a:r>
              <a:rPr lang="en-US" dirty="0"/>
              <a:t>The transactions in question dated back to 2010, although Olivas began working for his employer in 2001</a:t>
            </a:r>
          </a:p>
          <a:p>
            <a:pPr marL="0" indent="0">
              <a:buNone/>
            </a:pPr>
            <a:endParaRPr lang="en-US" dirty="0"/>
          </a:p>
        </p:txBody>
      </p:sp>
    </p:spTree>
    <p:extLst>
      <p:ext uri="{BB962C8B-B14F-4D97-AF65-F5344CB8AC3E}">
        <p14:creationId xmlns:p14="http://schemas.microsoft.com/office/powerpoint/2010/main" val="302890564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8AFB9-373F-41A4-A62B-39DE25BAF5CE}"/>
              </a:ext>
            </a:extLst>
          </p:cNvPr>
          <p:cNvSpPr>
            <a:spLocks noGrp="1"/>
          </p:cNvSpPr>
          <p:nvPr>
            <p:ph type="title"/>
          </p:nvPr>
        </p:nvSpPr>
        <p:spPr/>
        <p:txBody>
          <a:bodyPr/>
          <a:lstStyle/>
          <a:p>
            <a:r>
              <a:rPr lang="en-US" dirty="0"/>
              <a:t>The Rodolfo Olivas Case</a:t>
            </a:r>
          </a:p>
        </p:txBody>
      </p:sp>
      <p:sp>
        <p:nvSpPr>
          <p:cNvPr id="3" name="Content Placeholder 2">
            <a:extLst>
              <a:ext uri="{FF2B5EF4-FFF2-40B4-BE49-F238E27FC236}">
                <a16:creationId xmlns:a16="http://schemas.microsoft.com/office/drawing/2014/main" id="{F7C6B184-8D03-4D44-827B-6E3E5D123383}"/>
              </a:ext>
            </a:extLst>
          </p:cNvPr>
          <p:cNvSpPr>
            <a:spLocks noGrp="1"/>
          </p:cNvSpPr>
          <p:nvPr>
            <p:ph idx="1"/>
          </p:nvPr>
        </p:nvSpPr>
        <p:spPr/>
        <p:txBody>
          <a:bodyPr>
            <a:normAutofit/>
          </a:bodyPr>
          <a:lstStyle/>
          <a:p>
            <a:r>
              <a:rPr lang="en-US" dirty="0"/>
              <a:t>The fraud was discovered while Olivas was on vacation and another team member was performing Olivas’ duties</a:t>
            </a:r>
          </a:p>
          <a:p>
            <a:r>
              <a:rPr lang="en-US" dirty="0"/>
              <a:t>According to police reports, Olivas used the money to lead a lavish lifestyle, including</a:t>
            </a:r>
          </a:p>
          <a:p>
            <a:pPr lvl="1"/>
            <a:r>
              <a:rPr lang="en-US" dirty="0"/>
              <a:t>Paying for cruises</a:t>
            </a:r>
          </a:p>
          <a:p>
            <a:pPr lvl="1"/>
            <a:r>
              <a:rPr lang="en-US" dirty="0"/>
              <a:t>Vacationing at Disney properties </a:t>
            </a:r>
          </a:p>
          <a:p>
            <a:pPr lvl="1"/>
            <a:r>
              <a:rPr lang="en-US" dirty="0"/>
              <a:t>Buying season tickets to Tampa Bay Buccaneers football games</a:t>
            </a:r>
          </a:p>
          <a:p>
            <a:r>
              <a:rPr lang="en-US" dirty="0"/>
              <a:t>Detectives also reported that Olivas had a history of substance abuse issues that had spiraled out of control</a:t>
            </a:r>
          </a:p>
          <a:p>
            <a:pPr lvl="1"/>
            <a:endParaRPr lang="en-US" dirty="0"/>
          </a:p>
          <a:p>
            <a:pPr marL="0" indent="0">
              <a:buNone/>
            </a:pPr>
            <a:endParaRPr lang="en-US" dirty="0"/>
          </a:p>
        </p:txBody>
      </p:sp>
    </p:spTree>
    <p:extLst>
      <p:ext uri="{BB962C8B-B14F-4D97-AF65-F5344CB8AC3E}">
        <p14:creationId xmlns:p14="http://schemas.microsoft.com/office/powerpoint/2010/main" val="305531629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5CB10-7022-4220-AA61-1B8D9C486093}"/>
              </a:ext>
            </a:extLst>
          </p:cNvPr>
          <p:cNvSpPr>
            <a:spLocks noGrp="1"/>
          </p:cNvSpPr>
          <p:nvPr>
            <p:ph type="title"/>
          </p:nvPr>
        </p:nvSpPr>
        <p:spPr/>
        <p:txBody>
          <a:bodyPr/>
          <a:lstStyle/>
          <a:p>
            <a:r>
              <a:rPr lang="en-US" dirty="0"/>
              <a:t>The Rodolfo Olivas Case</a:t>
            </a:r>
          </a:p>
        </p:txBody>
      </p:sp>
      <p:sp>
        <p:nvSpPr>
          <p:cNvPr id="3" name="Content Placeholder 2">
            <a:extLst>
              <a:ext uri="{FF2B5EF4-FFF2-40B4-BE49-F238E27FC236}">
                <a16:creationId xmlns:a16="http://schemas.microsoft.com/office/drawing/2014/main" id="{5EDAF269-3C30-4C3B-970E-C50EA3BEC31A}"/>
              </a:ext>
            </a:extLst>
          </p:cNvPr>
          <p:cNvSpPr>
            <a:spLocks noGrp="1"/>
          </p:cNvSpPr>
          <p:nvPr>
            <p:ph idx="1"/>
          </p:nvPr>
        </p:nvSpPr>
        <p:spPr/>
        <p:txBody>
          <a:bodyPr>
            <a:normAutofit fontScale="92500" lnSpcReduction="10000"/>
          </a:bodyPr>
          <a:lstStyle/>
          <a:p>
            <a:r>
              <a:rPr lang="en-US" dirty="0"/>
              <a:t>Olivas was in-charge of purchasing and payables</a:t>
            </a:r>
          </a:p>
          <a:p>
            <a:pPr lvl="1"/>
            <a:r>
              <a:rPr lang="en-US" dirty="0"/>
              <a:t>In the words of the detective, “he was the sole person over all that stuff”</a:t>
            </a:r>
          </a:p>
          <a:p>
            <a:pPr lvl="1"/>
            <a:r>
              <a:rPr lang="en-US" dirty="0"/>
              <a:t>Further, “he was able to input information into the work computer under false entries that showed one thing, but it was actually checks that were written to him”</a:t>
            </a:r>
          </a:p>
          <a:p>
            <a:pPr lvl="1"/>
            <a:r>
              <a:rPr lang="en-US" dirty="0"/>
              <a:t>Stated differently, no segregation of duties, no oversight, no data analysis, no detective controls, etc.</a:t>
            </a:r>
          </a:p>
          <a:p>
            <a:pPr lvl="1"/>
            <a:r>
              <a:rPr lang="en-US" dirty="0"/>
              <a:t>Company trusted him as a “family member”</a:t>
            </a:r>
          </a:p>
          <a:p>
            <a:r>
              <a:rPr lang="en-US" dirty="0"/>
              <a:t>Police said that Olivas did not make any significant purchases, but rather, because of his addiction he “spiraled out of control”</a:t>
            </a:r>
          </a:p>
          <a:p>
            <a:r>
              <a:rPr lang="en-US" dirty="0"/>
              <a:t>Let’s view a portion of the press conference…</a:t>
            </a:r>
          </a:p>
        </p:txBody>
      </p:sp>
    </p:spTree>
    <p:extLst>
      <p:ext uri="{BB962C8B-B14F-4D97-AF65-F5344CB8AC3E}">
        <p14:creationId xmlns:p14="http://schemas.microsoft.com/office/powerpoint/2010/main" val="304161460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261186F-03CE-4517-16E7-F0B1D694DB1F}"/>
              </a:ext>
            </a:extLst>
          </p:cNvPr>
          <p:cNvSpPr>
            <a:spLocks noGrp="1"/>
          </p:cNvSpPr>
          <p:nvPr>
            <p:ph type="title"/>
          </p:nvPr>
        </p:nvSpPr>
        <p:spPr>
          <a:xfrm>
            <a:off x="609599" y="91749"/>
            <a:ext cx="9932895" cy="841505"/>
          </a:xfrm>
        </p:spPr>
        <p:txBody>
          <a:bodyPr anchor="ctr">
            <a:noAutofit/>
          </a:bodyPr>
          <a:lstStyle/>
          <a:p>
            <a:r>
              <a:rPr lang="en-US" dirty="0"/>
              <a:t>The Fraud News Is Still Really Bad!</a:t>
            </a:r>
          </a:p>
        </p:txBody>
      </p:sp>
      <p:pic>
        <p:nvPicPr>
          <p:cNvPr id="7" name="Video 6" descr="People Discussing">
            <a:extLst>
              <a:ext uri="{FF2B5EF4-FFF2-40B4-BE49-F238E27FC236}">
                <a16:creationId xmlns:a16="http://schemas.microsoft.com/office/drawing/2014/main" id="{51B3C29B-4C67-4EDD-C8A7-BE17207C6F1D}"/>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t="17876" r="-1" b="9208"/>
          <a:stretch/>
        </p:blipFill>
        <p:spPr>
          <a:xfrm>
            <a:off x="609600" y="1623527"/>
            <a:ext cx="10972800" cy="4513322"/>
          </a:xfrm>
          <a:prstGeom prst="rect">
            <a:avLst/>
          </a:prstGeom>
          <a:noFill/>
        </p:spPr>
      </p:pic>
    </p:spTree>
    <p:extLst>
      <p:ext uri="{BB962C8B-B14F-4D97-AF65-F5344CB8AC3E}">
        <p14:creationId xmlns:p14="http://schemas.microsoft.com/office/powerpoint/2010/main" val="19870424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3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mute="1">
                <p:cTn id="12" repeatCount="indefinite" fill="hold" display="0">
                  <p:stCondLst>
                    <p:cond delay="indefinite"/>
                  </p:stCondLst>
                </p:cTn>
                <p:tgtEl>
                  <p:spTgt spid="7"/>
                </p:tgtEl>
              </p:cMediaNode>
            </p:vide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3FC69-8C65-44AB-94D0-14ABF819CCC6}"/>
              </a:ext>
            </a:extLst>
          </p:cNvPr>
          <p:cNvSpPr>
            <a:spLocks noGrp="1"/>
          </p:cNvSpPr>
          <p:nvPr>
            <p:ph type="title"/>
          </p:nvPr>
        </p:nvSpPr>
        <p:spPr/>
        <p:txBody>
          <a:bodyPr/>
          <a:lstStyle/>
          <a:p>
            <a:r>
              <a:rPr lang="en-US" dirty="0"/>
              <a:t>West Melbourne Police Department</a:t>
            </a:r>
          </a:p>
        </p:txBody>
      </p:sp>
      <p:pic>
        <p:nvPicPr>
          <p:cNvPr id="6" name="Picture 5">
            <a:extLst>
              <a:ext uri="{FF2B5EF4-FFF2-40B4-BE49-F238E27FC236}">
                <a16:creationId xmlns:a16="http://schemas.microsoft.com/office/drawing/2014/main" id="{FE00BA61-C850-40B1-BCAC-7FD774F820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9476" y="1715631"/>
            <a:ext cx="6093048" cy="3426738"/>
          </a:xfrm>
          <a:prstGeom prst="rect">
            <a:avLst/>
          </a:prstGeom>
        </p:spPr>
      </p:pic>
    </p:spTree>
    <p:extLst>
      <p:ext uri="{BB962C8B-B14F-4D97-AF65-F5344CB8AC3E}">
        <p14:creationId xmlns:p14="http://schemas.microsoft.com/office/powerpoint/2010/main" val="267718020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77D580-FEF4-48DC-829F-C259F93168F5}"/>
              </a:ext>
            </a:extLst>
          </p:cNvPr>
          <p:cNvSpPr>
            <a:spLocks noGrp="1"/>
          </p:cNvSpPr>
          <p:nvPr>
            <p:ph type="title"/>
          </p:nvPr>
        </p:nvSpPr>
        <p:spPr/>
        <p:txBody>
          <a:bodyPr/>
          <a:lstStyle/>
          <a:p>
            <a:r>
              <a:rPr lang="en-US" i="1" dirty="0"/>
              <a:t>What Could Have, Should Have</a:t>
            </a:r>
            <a:br>
              <a:rPr lang="en-US" i="1" dirty="0"/>
            </a:br>
            <a:r>
              <a:rPr lang="en-US" i="1" dirty="0"/>
              <a:t>Olivas’ Employer Done To Prevent/Detect This?</a:t>
            </a:r>
          </a:p>
        </p:txBody>
      </p:sp>
    </p:spTree>
    <p:extLst>
      <p:ext uri="{BB962C8B-B14F-4D97-AF65-F5344CB8AC3E}">
        <p14:creationId xmlns:p14="http://schemas.microsoft.com/office/powerpoint/2010/main" val="101355754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768BB-FC92-4140-AEF9-A5CF795977E5}"/>
              </a:ext>
            </a:extLst>
          </p:cNvPr>
          <p:cNvSpPr>
            <a:spLocks noGrp="1"/>
          </p:cNvSpPr>
          <p:nvPr>
            <p:ph type="title"/>
          </p:nvPr>
        </p:nvSpPr>
        <p:spPr/>
        <p:txBody>
          <a:bodyPr/>
          <a:lstStyle/>
          <a:p>
            <a:r>
              <a:rPr lang="en-US" dirty="0"/>
              <a:t>Cindy Mills And</a:t>
            </a:r>
            <a:br>
              <a:rPr lang="en-US" dirty="0"/>
            </a:br>
            <a:r>
              <a:rPr lang="en-US" dirty="0"/>
              <a:t>Mathews International</a:t>
            </a:r>
          </a:p>
        </p:txBody>
      </p:sp>
    </p:spTree>
    <p:extLst>
      <p:ext uri="{BB962C8B-B14F-4D97-AF65-F5344CB8AC3E}">
        <p14:creationId xmlns:p14="http://schemas.microsoft.com/office/powerpoint/2010/main" val="107376551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7EF57-4E4F-400D-B23F-785D55220510}"/>
              </a:ext>
            </a:extLst>
          </p:cNvPr>
          <p:cNvSpPr>
            <a:spLocks noGrp="1"/>
          </p:cNvSpPr>
          <p:nvPr>
            <p:ph type="title"/>
          </p:nvPr>
        </p:nvSpPr>
        <p:spPr/>
        <p:txBody>
          <a:bodyPr/>
          <a:lstStyle/>
          <a:p>
            <a:r>
              <a:rPr lang="en-US" dirty="0"/>
              <a:t>Cynthia Mills And </a:t>
            </a:r>
            <a:br>
              <a:rPr lang="en-US" dirty="0"/>
            </a:br>
            <a:r>
              <a:rPr lang="en-US" dirty="0"/>
              <a:t>Matthews International</a:t>
            </a:r>
          </a:p>
        </p:txBody>
      </p:sp>
      <p:sp>
        <p:nvSpPr>
          <p:cNvPr id="3" name="Content Placeholder 2">
            <a:extLst>
              <a:ext uri="{FF2B5EF4-FFF2-40B4-BE49-F238E27FC236}">
                <a16:creationId xmlns:a16="http://schemas.microsoft.com/office/drawing/2014/main" id="{F80274A3-6812-4629-8F7A-262E92F17FFA}"/>
              </a:ext>
            </a:extLst>
          </p:cNvPr>
          <p:cNvSpPr>
            <a:spLocks noGrp="1"/>
          </p:cNvSpPr>
          <p:nvPr>
            <p:ph idx="1"/>
          </p:nvPr>
        </p:nvSpPr>
        <p:spPr/>
        <p:txBody>
          <a:bodyPr>
            <a:normAutofit lnSpcReduction="10000"/>
          </a:bodyPr>
          <a:lstStyle/>
          <a:p>
            <a:r>
              <a:rPr lang="en-US" dirty="0"/>
              <a:t>Matthews International is a publicly-held company that, among other things, serves the funeral home industry with memorialization products and services</a:t>
            </a:r>
          </a:p>
          <a:p>
            <a:r>
              <a:rPr lang="en-US" dirty="0"/>
              <a:t>The company generated $365 million in revenue in Q1 2020, has approximately 11,000 employees, and is based in Pittsburgh</a:t>
            </a:r>
          </a:p>
          <a:p>
            <a:r>
              <a:rPr lang="en-US" dirty="0"/>
              <a:t>Cynthia Mills worked for Matthews for 34 years…in 2016, Mills was charged with stealing $13 million from Matthews in a fraud scheme that lasted from 1999 to 2015</a:t>
            </a:r>
          </a:p>
          <a:p>
            <a:r>
              <a:rPr lang="en-US" dirty="0"/>
              <a:t>Mills’ attorney pointed to gambling addiction as the</a:t>
            </a:r>
            <a:br>
              <a:rPr lang="en-US" dirty="0"/>
            </a:br>
            <a:r>
              <a:rPr lang="en-US" dirty="0"/>
              <a:t>fraud driver</a:t>
            </a:r>
          </a:p>
        </p:txBody>
      </p:sp>
    </p:spTree>
    <p:extLst>
      <p:ext uri="{BB962C8B-B14F-4D97-AF65-F5344CB8AC3E}">
        <p14:creationId xmlns:p14="http://schemas.microsoft.com/office/powerpoint/2010/main" val="96099744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7EF57-4E4F-400D-B23F-785D55220510}"/>
              </a:ext>
            </a:extLst>
          </p:cNvPr>
          <p:cNvSpPr>
            <a:spLocks noGrp="1"/>
          </p:cNvSpPr>
          <p:nvPr>
            <p:ph type="title"/>
          </p:nvPr>
        </p:nvSpPr>
        <p:spPr/>
        <p:txBody>
          <a:bodyPr/>
          <a:lstStyle/>
          <a:p>
            <a:r>
              <a:rPr lang="en-US" dirty="0"/>
              <a:t>Cynthia Mills And</a:t>
            </a:r>
            <a:br>
              <a:rPr lang="en-US" dirty="0"/>
            </a:br>
            <a:r>
              <a:rPr lang="en-US" dirty="0"/>
              <a:t>Matthews International</a:t>
            </a:r>
          </a:p>
        </p:txBody>
      </p:sp>
      <p:sp>
        <p:nvSpPr>
          <p:cNvPr id="3" name="Content Placeholder 2">
            <a:extLst>
              <a:ext uri="{FF2B5EF4-FFF2-40B4-BE49-F238E27FC236}">
                <a16:creationId xmlns:a16="http://schemas.microsoft.com/office/drawing/2014/main" id="{F80274A3-6812-4629-8F7A-262E92F17FFA}"/>
              </a:ext>
            </a:extLst>
          </p:cNvPr>
          <p:cNvSpPr>
            <a:spLocks noGrp="1"/>
          </p:cNvSpPr>
          <p:nvPr>
            <p:ph idx="1"/>
          </p:nvPr>
        </p:nvSpPr>
        <p:spPr/>
        <p:txBody>
          <a:bodyPr>
            <a:normAutofit fontScale="92500"/>
          </a:bodyPr>
          <a:lstStyle/>
          <a:p>
            <a:r>
              <a:rPr lang="en-US" dirty="0"/>
              <a:t>Mills’ position at Matthews was Treasury Specialist, which put</a:t>
            </a:r>
            <a:br>
              <a:rPr lang="en-US" dirty="0"/>
            </a:br>
            <a:r>
              <a:rPr lang="en-US" dirty="0"/>
              <a:t>her in the position of receiving and stealing inbound payments </a:t>
            </a:r>
            <a:br>
              <a:rPr lang="en-US" dirty="0"/>
            </a:br>
            <a:r>
              <a:rPr lang="en-US" dirty="0"/>
              <a:t>from customers</a:t>
            </a:r>
          </a:p>
          <a:p>
            <a:pPr lvl="1"/>
            <a:r>
              <a:rPr lang="en-US" dirty="0"/>
              <a:t>She would subsequently alter bank statements and vendor invoices to cover her fraud</a:t>
            </a:r>
          </a:p>
          <a:p>
            <a:r>
              <a:rPr lang="en-US" dirty="0"/>
              <a:t>Additionally, in 2013, Mills created a company named </a:t>
            </a:r>
            <a:r>
              <a:rPr lang="en-US" b="1" dirty="0"/>
              <a:t>Designs by Cindy</a:t>
            </a:r>
            <a:r>
              <a:rPr lang="en-US" dirty="0"/>
              <a:t> and began initiating wire transfers from Matthews to the </a:t>
            </a:r>
            <a:br>
              <a:rPr lang="en-US" dirty="0"/>
            </a:br>
            <a:r>
              <a:rPr lang="en-US" dirty="0"/>
              <a:t>shell company</a:t>
            </a:r>
          </a:p>
          <a:p>
            <a:r>
              <a:rPr lang="en-US" dirty="0"/>
              <a:t>Mills was charged with mail fraud, wire fraud, tax evasion, and engaging in monetary transactions in the criminally derived property</a:t>
            </a:r>
          </a:p>
        </p:txBody>
      </p:sp>
    </p:spTree>
    <p:extLst>
      <p:ext uri="{BB962C8B-B14F-4D97-AF65-F5344CB8AC3E}">
        <p14:creationId xmlns:p14="http://schemas.microsoft.com/office/powerpoint/2010/main" val="71066895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7EF57-4E4F-400D-B23F-785D55220510}"/>
              </a:ext>
            </a:extLst>
          </p:cNvPr>
          <p:cNvSpPr>
            <a:spLocks noGrp="1"/>
          </p:cNvSpPr>
          <p:nvPr>
            <p:ph type="title"/>
          </p:nvPr>
        </p:nvSpPr>
        <p:spPr/>
        <p:txBody>
          <a:bodyPr/>
          <a:lstStyle/>
          <a:p>
            <a:r>
              <a:rPr lang="en-US" dirty="0"/>
              <a:t>Cynthia Mills And Matthews International</a:t>
            </a:r>
          </a:p>
        </p:txBody>
      </p:sp>
      <p:sp>
        <p:nvSpPr>
          <p:cNvPr id="3" name="Content Placeholder 2">
            <a:extLst>
              <a:ext uri="{FF2B5EF4-FFF2-40B4-BE49-F238E27FC236}">
                <a16:creationId xmlns:a16="http://schemas.microsoft.com/office/drawing/2014/main" id="{F80274A3-6812-4629-8F7A-262E92F17FFA}"/>
              </a:ext>
            </a:extLst>
          </p:cNvPr>
          <p:cNvSpPr>
            <a:spLocks noGrp="1"/>
          </p:cNvSpPr>
          <p:nvPr>
            <p:ph idx="1"/>
          </p:nvPr>
        </p:nvSpPr>
        <p:spPr/>
        <p:txBody>
          <a:bodyPr/>
          <a:lstStyle/>
          <a:p>
            <a:pPr marL="0" indent="0">
              <a:buNone/>
            </a:pPr>
            <a:r>
              <a:rPr lang="en-US" dirty="0"/>
              <a:t>Among other items Mills purchased were</a:t>
            </a:r>
          </a:p>
          <a:p>
            <a:pPr lvl="1"/>
            <a:r>
              <a:rPr lang="en-US" sz="2800" dirty="0"/>
              <a:t>Three homes</a:t>
            </a:r>
          </a:p>
          <a:p>
            <a:pPr lvl="1"/>
            <a:r>
              <a:rPr lang="en-US" sz="2800" dirty="0"/>
              <a:t>An $800,000 yacht, plus two other boats</a:t>
            </a:r>
          </a:p>
          <a:p>
            <a:pPr lvl="1"/>
            <a:r>
              <a:rPr lang="en-US" sz="2800" dirty="0"/>
              <a:t>At least 8 cars</a:t>
            </a:r>
          </a:p>
          <a:p>
            <a:pPr lvl="1"/>
            <a:r>
              <a:rPr lang="en-US" sz="2800" dirty="0"/>
              <a:t>A snowmobile</a:t>
            </a:r>
          </a:p>
          <a:p>
            <a:pPr lvl="1"/>
            <a:r>
              <a:rPr lang="en-US" sz="2800" dirty="0"/>
              <a:t>Three motorcycles</a:t>
            </a:r>
          </a:p>
          <a:p>
            <a:pPr lvl="1"/>
            <a:r>
              <a:rPr lang="en-US" sz="2800" dirty="0"/>
              <a:t>Furs and designer handbags</a:t>
            </a:r>
          </a:p>
          <a:p>
            <a:pPr lvl="1"/>
            <a:r>
              <a:rPr lang="en-US" sz="2800" dirty="0"/>
              <a:t>Jewelry</a:t>
            </a:r>
          </a:p>
        </p:txBody>
      </p:sp>
    </p:spTree>
    <p:extLst>
      <p:ext uri="{BB962C8B-B14F-4D97-AF65-F5344CB8AC3E}">
        <p14:creationId xmlns:p14="http://schemas.microsoft.com/office/powerpoint/2010/main" val="384568732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A057D-2809-4035-AF78-9AEB6E3DD9E3}"/>
              </a:ext>
            </a:extLst>
          </p:cNvPr>
          <p:cNvSpPr>
            <a:spLocks noGrp="1"/>
          </p:cNvSpPr>
          <p:nvPr>
            <p:ph type="title"/>
          </p:nvPr>
        </p:nvSpPr>
        <p:spPr/>
        <p:txBody>
          <a:bodyPr/>
          <a:lstStyle/>
          <a:p>
            <a:r>
              <a:rPr lang="en-US" dirty="0"/>
              <a:t>Cynthia Mills And</a:t>
            </a:r>
            <a:br>
              <a:rPr lang="en-US" dirty="0"/>
            </a:br>
            <a:r>
              <a:rPr lang="en-US" dirty="0"/>
              <a:t>Matthews International</a:t>
            </a:r>
          </a:p>
        </p:txBody>
      </p:sp>
      <p:pic>
        <p:nvPicPr>
          <p:cNvPr id="8" name="Content Placeholder 7">
            <a:extLst>
              <a:ext uri="{FF2B5EF4-FFF2-40B4-BE49-F238E27FC236}">
                <a16:creationId xmlns:a16="http://schemas.microsoft.com/office/drawing/2014/main" id="{5E71E41C-0F0A-44DD-8F6A-503D7228C96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91189" y="1678960"/>
            <a:ext cx="7508021" cy="4216043"/>
          </a:xfrm>
        </p:spPr>
      </p:pic>
    </p:spTree>
    <p:extLst>
      <p:ext uri="{BB962C8B-B14F-4D97-AF65-F5344CB8AC3E}">
        <p14:creationId xmlns:p14="http://schemas.microsoft.com/office/powerpoint/2010/main" val="301178180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7EF57-4E4F-400D-B23F-785D55220510}"/>
              </a:ext>
            </a:extLst>
          </p:cNvPr>
          <p:cNvSpPr>
            <a:spLocks noGrp="1"/>
          </p:cNvSpPr>
          <p:nvPr>
            <p:ph type="title"/>
          </p:nvPr>
        </p:nvSpPr>
        <p:spPr/>
        <p:txBody>
          <a:bodyPr/>
          <a:lstStyle/>
          <a:p>
            <a:r>
              <a:rPr lang="en-US" dirty="0"/>
              <a:t>Cynthia Mills And</a:t>
            </a:r>
            <a:br>
              <a:rPr lang="en-US" dirty="0"/>
            </a:br>
            <a:r>
              <a:rPr lang="en-US" dirty="0"/>
              <a:t>Matthews International</a:t>
            </a:r>
          </a:p>
        </p:txBody>
      </p:sp>
      <p:sp>
        <p:nvSpPr>
          <p:cNvPr id="3" name="Content Placeholder 2">
            <a:extLst>
              <a:ext uri="{FF2B5EF4-FFF2-40B4-BE49-F238E27FC236}">
                <a16:creationId xmlns:a16="http://schemas.microsoft.com/office/drawing/2014/main" id="{F80274A3-6812-4629-8F7A-262E92F17FFA}"/>
              </a:ext>
            </a:extLst>
          </p:cNvPr>
          <p:cNvSpPr>
            <a:spLocks noGrp="1"/>
          </p:cNvSpPr>
          <p:nvPr>
            <p:ph idx="1"/>
          </p:nvPr>
        </p:nvSpPr>
        <p:spPr/>
        <p:txBody>
          <a:bodyPr/>
          <a:lstStyle/>
          <a:p>
            <a:r>
              <a:rPr lang="en-US" dirty="0"/>
              <a:t>Remarkably, in 2014, another Matthews employee pled guilty to embezzling $415,000</a:t>
            </a:r>
          </a:p>
          <a:p>
            <a:r>
              <a:rPr lang="en-US" dirty="0"/>
              <a:t>In this fraud, Peter Kalemon submitted and approved bogus invoices from a West Virginia-based company he controlled</a:t>
            </a:r>
          </a:p>
          <a:p>
            <a:r>
              <a:rPr lang="en-US" dirty="0"/>
              <a:t>As dispatcher of delivery, Kalemon negotiated rates and approved invoices with no oversight</a:t>
            </a:r>
          </a:p>
          <a:p>
            <a:r>
              <a:rPr lang="en-US" dirty="0"/>
              <a:t>He started his crime in 2010, creating and issuing 126 fake invoices to Matthews that he approved </a:t>
            </a:r>
          </a:p>
        </p:txBody>
      </p:sp>
    </p:spTree>
    <p:extLst>
      <p:ext uri="{BB962C8B-B14F-4D97-AF65-F5344CB8AC3E}">
        <p14:creationId xmlns:p14="http://schemas.microsoft.com/office/powerpoint/2010/main" val="45114700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7EF57-4E4F-400D-B23F-785D55220510}"/>
              </a:ext>
            </a:extLst>
          </p:cNvPr>
          <p:cNvSpPr>
            <a:spLocks noGrp="1"/>
          </p:cNvSpPr>
          <p:nvPr>
            <p:ph type="title"/>
          </p:nvPr>
        </p:nvSpPr>
        <p:spPr/>
        <p:txBody>
          <a:bodyPr/>
          <a:lstStyle/>
          <a:p>
            <a:r>
              <a:rPr lang="en-US" dirty="0"/>
              <a:t>Cynthia Mills And Matthews International</a:t>
            </a:r>
          </a:p>
        </p:txBody>
      </p:sp>
      <p:sp>
        <p:nvSpPr>
          <p:cNvPr id="3" name="Content Placeholder 2">
            <a:extLst>
              <a:ext uri="{FF2B5EF4-FFF2-40B4-BE49-F238E27FC236}">
                <a16:creationId xmlns:a16="http://schemas.microsoft.com/office/drawing/2014/main" id="{F80274A3-6812-4629-8F7A-262E92F17FFA}"/>
              </a:ext>
            </a:extLst>
          </p:cNvPr>
          <p:cNvSpPr>
            <a:spLocks noGrp="1"/>
          </p:cNvSpPr>
          <p:nvPr>
            <p:ph idx="1"/>
          </p:nvPr>
        </p:nvSpPr>
        <p:spPr/>
        <p:txBody>
          <a:bodyPr vert="horz" lIns="91440" tIns="45720" rIns="91440" bIns="45720" rtlCol="0" anchor="t">
            <a:normAutofit/>
          </a:bodyPr>
          <a:lstStyle/>
          <a:p>
            <a:r>
              <a:rPr lang="en-US" dirty="0"/>
              <a:t>He deposited 81 checks into his corporation’s account</a:t>
            </a:r>
          </a:p>
          <a:p>
            <a:r>
              <a:rPr lang="en-US" dirty="0"/>
              <a:t>Matthews also caused an additional 39 checks to be issued after postal inspectors talked to him about the crime, </a:t>
            </a:r>
            <a:r>
              <a:rPr lang="en-US" b="1" i="1" u="sng" dirty="0"/>
              <a:t>including 14 that were issued after he was indicted</a:t>
            </a:r>
            <a:endParaRPr lang="en-US" b="1" i="1" u="sng" dirty="0">
              <a:cs typeface="Calibri"/>
            </a:endParaRPr>
          </a:p>
          <a:p>
            <a:r>
              <a:rPr lang="en-US" dirty="0"/>
              <a:t>After his trial, he was sentenced to thirty-three months in prison and ordered to pay $415,000 in restitution</a:t>
            </a:r>
          </a:p>
          <a:p>
            <a:endParaRPr lang="en-US" dirty="0"/>
          </a:p>
        </p:txBody>
      </p:sp>
    </p:spTree>
    <p:extLst>
      <p:ext uri="{BB962C8B-B14F-4D97-AF65-F5344CB8AC3E}">
        <p14:creationId xmlns:p14="http://schemas.microsoft.com/office/powerpoint/2010/main" val="192547535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115A5-10C8-4929-AA08-DC90B011363A}"/>
              </a:ext>
            </a:extLst>
          </p:cNvPr>
          <p:cNvSpPr>
            <a:spLocks noGrp="1"/>
          </p:cNvSpPr>
          <p:nvPr>
            <p:ph type="title"/>
          </p:nvPr>
        </p:nvSpPr>
        <p:spPr/>
        <p:txBody>
          <a:bodyPr/>
          <a:lstStyle/>
          <a:p>
            <a:r>
              <a:rPr lang="en-US" i="1" dirty="0"/>
              <a:t>What Are The Lessons To Be Learned From Mills And Kalemon Frauds Against Matthews International?</a:t>
            </a:r>
          </a:p>
        </p:txBody>
      </p:sp>
    </p:spTree>
    <p:extLst>
      <p:ext uri="{BB962C8B-B14F-4D97-AF65-F5344CB8AC3E}">
        <p14:creationId xmlns:p14="http://schemas.microsoft.com/office/powerpoint/2010/main" val="416625251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Current State Of Affairs</a:t>
            </a:r>
          </a:p>
        </p:txBody>
      </p:sp>
      <p:sp>
        <p:nvSpPr>
          <p:cNvPr id="3" name="Content Placeholder 2"/>
          <p:cNvSpPr>
            <a:spLocks noGrp="1"/>
          </p:cNvSpPr>
          <p:nvPr>
            <p:ph idx="1"/>
          </p:nvPr>
        </p:nvSpPr>
        <p:spPr/>
        <p:txBody>
          <a:bodyPr>
            <a:normAutofit/>
          </a:bodyPr>
          <a:lstStyle/>
          <a:p>
            <a:r>
              <a:rPr lang="en-US" dirty="0"/>
              <a:t>Fraud plagues US businesses as never before, and virtually every survey and study conducted on the subject bears this out</a:t>
            </a:r>
          </a:p>
          <a:p>
            <a:r>
              <a:rPr lang="en-US" dirty="0"/>
              <a:t>KPMG reported:</a:t>
            </a:r>
            <a:br>
              <a:rPr lang="en-US" dirty="0"/>
            </a:br>
            <a:r>
              <a:rPr lang="en-US" i="1" dirty="0"/>
              <a:t>One of the most commonly-cited drivers of misconduct continues to be attributed to pressure to do “whatever it takes” to meet business goals. Other commonly-cited causes included not taking the organization’s code of conduct seriously, having in place systems that rewarded results over means, and the fear of job loss if targets are not met.</a:t>
            </a:r>
          </a:p>
          <a:p>
            <a:endParaRPr lang="en-US" dirty="0"/>
          </a:p>
        </p:txBody>
      </p:sp>
    </p:spTree>
    <p:extLst>
      <p:ext uri="{BB962C8B-B14F-4D97-AF65-F5344CB8AC3E}">
        <p14:creationId xmlns:p14="http://schemas.microsoft.com/office/powerpoint/2010/main" val="12102819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DE0B9-9884-449C-A6A0-E28A762C94C4}"/>
              </a:ext>
            </a:extLst>
          </p:cNvPr>
          <p:cNvSpPr>
            <a:spLocks noGrp="1"/>
          </p:cNvSpPr>
          <p:nvPr>
            <p:ph type="title"/>
          </p:nvPr>
        </p:nvSpPr>
        <p:spPr/>
        <p:txBody>
          <a:bodyPr/>
          <a:lstStyle/>
          <a:p>
            <a:r>
              <a:rPr lang="en-US" dirty="0"/>
              <a:t>Rita Crundwell And Dixon, Illinois</a:t>
            </a:r>
          </a:p>
        </p:txBody>
      </p:sp>
      <p:sp>
        <p:nvSpPr>
          <p:cNvPr id="3" name="Content Placeholder 2">
            <a:extLst>
              <a:ext uri="{FF2B5EF4-FFF2-40B4-BE49-F238E27FC236}">
                <a16:creationId xmlns:a16="http://schemas.microsoft.com/office/drawing/2014/main" id="{3FAD4F37-2474-42E9-940C-C3383234DBE5}"/>
              </a:ext>
            </a:extLst>
          </p:cNvPr>
          <p:cNvSpPr>
            <a:spLocks noGrp="1"/>
          </p:cNvSpPr>
          <p:nvPr>
            <p:ph idx="1"/>
          </p:nvPr>
        </p:nvSpPr>
        <p:spPr/>
        <p:txBody>
          <a:bodyPr vert="horz" lIns="91440" tIns="45720" rIns="91440" bIns="45720" rtlCol="0" anchor="t">
            <a:normAutofit lnSpcReduction="10000"/>
          </a:bodyPr>
          <a:lstStyle/>
          <a:p>
            <a:r>
              <a:rPr lang="en-US" dirty="0"/>
              <a:t>In one of the more remarkable occupational frauds on record, Rita Crundwell stole $53.7 million from the residents and taxpayers of Dixon, Illinois – a town of 16,000 people and the childhood home of Ronald Reagan</a:t>
            </a:r>
          </a:p>
          <a:p>
            <a:r>
              <a:rPr lang="en-US" dirty="0"/>
              <a:t>Beginning in 1990, Crundwell started siphoning money out of city bank accounts into an account that appeared to be legitimate, but it was one she controlled personally</a:t>
            </a:r>
            <a:endParaRPr lang="en-US" dirty="0">
              <a:cs typeface="Calibri"/>
            </a:endParaRPr>
          </a:p>
          <a:p>
            <a:r>
              <a:rPr lang="en-US" dirty="0"/>
              <a:t>Crundwell used the money to fund her lavish lifestyle – that could not otherwise be supported on an $80,000 annual salary – and her quarter horse farming business</a:t>
            </a:r>
            <a:endParaRPr lang="en-US" dirty="0">
              <a:cs typeface="Calibri"/>
            </a:endParaRPr>
          </a:p>
          <a:p>
            <a:endParaRPr lang="en-US" dirty="0"/>
          </a:p>
          <a:p>
            <a:endParaRPr lang="en-US" dirty="0"/>
          </a:p>
        </p:txBody>
      </p:sp>
    </p:spTree>
    <p:extLst>
      <p:ext uri="{BB962C8B-B14F-4D97-AF65-F5344CB8AC3E}">
        <p14:creationId xmlns:p14="http://schemas.microsoft.com/office/powerpoint/2010/main" val="63733397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2E066-6E72-4A85-B0EA-D6A9180D7D2E}"/>
              </a:ext>
            </a:extLst>
          </p:cNvPr>
          <p:cNvSpPr>
            <a:spLocks noGrp="1"/>
          </p:cNvSpPr>
          <p:nvPr>
            <p:ph type="title"/>
          </p:nvPr>
        </p:nvSpPr>
        <p:spPr/>
        <p:txBody>
          <a:bodyPr/>
          <a:lstStyle/>
          <a:p>
            <a:r>
              <a:rPr lang="en-US" dirty="0"/>
              <a:t>The Rita Crundwell Story</a:t>
            </a:r>
          </a:p>
        </p:txBody>
      </p:sp>
      <p:pic>
        <p:nvPicPr>
          <p:cNvPr id="6" name="Picture 5">
            <a:extLst>
              <a:ext uri="{FF2B5EF4-FFF2-40B4-BE49-F238E27FC236}">
                <a16:creationId xmlns:a16="http://schemas.microsoft.com/office/drawing/2014/main" id="{ED9C4C8B-AEEC-4D11-AE23-C6BD026579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9636" y="1494240"/>
            <a:ext cx="6872727" cy="3869519"/>
          </a:xfrm>
          <a:prstGeom prst="rect">
            <a:avLst/>
          </a:prstGeom>
        </p:spPr>
      </p:pic>
    </p:spTree>
    <p:extLst>
      <p:ext uri="{BB962C8B-B14F-4D97-AF65-F5344CB8AC3E}">
        <p14:creationId xmlns:p14="http://schemas.microsoft.com/office/powerpoint/2010/main" val="316055906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DE0B9-9884-449C-A6A0-E28A762C94C4}"/>
              </a:ext>
            </a:extLst>
          </p:cNvPr>
          <p:cNvSpPr>
            <a:spLocks noGrp="1"/>
          </p:cNvSpPr>
          <p:nvPr>
            <p:ph type="title"/>
          </p:nvPr>
        </p:nvSpPr>
        <p:spPr/>
        <p:txBody>
          <a:bodyPr/>
          <a:lstStyle/>
          <a:p>
            <a:r>
              <a:rPr lang="en-US" dirty="0"/>
              <a:t>Rita Crundwell And Dixon, Illinois</a:t>
            </a:r>
          </a:p>
        </p:txBody>
      </p:sp>
      <p:sp>
        <p:nvSpPr>
          <p:cNvPr id="3" name="Content Placeholder 2">
            <a:extLst>
              <a:ext uri="{FF2B5EF4-FFF2-40B4-BE49-F238E27FC236}">
                <a16:creationId xmlns:a16="http://schemas.microsoft.com/office/drawing/2014/main" id="{3FAD4F37-2474-42E9-940C-C3383234DBE5}"/>
              </a:ext>
            </a:extLst>
          </p:cNvPr>
          <p:cNvSpPr>
            <a:spLocks noGrp="1"/>
          </p:cNvSpPr>
          <p:nvPr>
            <p:ph idx="1"/>
          </p:nvPr>
        </p:nvSpPr>
        <p:spPr/>
        <p:txBody>
          <a:bodyPr/>
          <a:lstStyle/>
          <a:p>
            <a:r>
              <a:rPr lang="en-US" dirty="0"/>
              <a:t>Crundwell was arrested in 2012, which means that much of her fraud was committed during recessionary years</a:t>
            </a:r>
          </a:p>
          <a:p>
            <a:r>
              <a:rPr lang="en-US" dirty="0"/>
              <a:t>Crundwell is serving a sentence of 235 months, of which she must complete at least 85%</a:t>
            </a:r>
          </a:p>
          <a:p>
            <a:r>
              <a:rPr lang="en-US" dirty="0"/>
              <a:t>Further, she has been ordered to pay $53.7 million in restitution</a:t>
            </a:r>
          </a:p>
          <a:p>
            <a:r>
              <a:rPr lang="en-US" dirty="0"/>
              <a:t>The city has recovered approximately $40 million from two accounting firms and the bank that was involved</a:t>
            </a:r>
          </a:p>
          <a:p>
            <a:endParaRPr lang="en-US" dirty="0"/>
          </a:p>
          <a:p>
            <a:endParaRPr lang="en-US" dirty="0"/>
          </a:p>
          <a:p>
            <a:endParaRPr lang="en-US" dirty="0"/>
          </a:p>
        </p:txBody>
      </p:sp>
    </p:spTree>
    <p:extLst>
      <p:ext uri="{BB962C8B-B14F-4D97-AF65-F5344CB8AC3E}">
        <p14:creationId xmlns:p14="http://schemas.microsoft.com/office/powerpoint/2010/main" val="156488785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DE0B9-9884-449C-A6A0-E28A762C94C4}"/>
              </a:ext>
            </a:extLst>
          </p:cNvPr>
          <p:cNvSpPr>
            <a:spLocks noGrp="1"/>
          </p:cNvSpPr>
          <p:nvPr>
            <p:ph type="title"/>
          </p:nvPr>
        </p:nvSpPr>
        <p:spPr/>
        <p:txBody>
          <a:bodyPr/>
          <a:lstStyle/>
          <a:p>
            <a:r>
              <a:rPr lang="en-US" dirty="0"/>
              <a:t>Rita Crundwell And Dixon, Illinois</a:t>
            </a:r>
          </a:p>
        </p:txBody>
      </p:sp>
      <p:sp>
        <p:nvSpPr>
          <p:cNvPr id="3" name="Content Placeholder 2">
            <a:extLst>
              <a:ext uri="{FF2B5EF4-FFF2-40B4-BE49-F238E27FC236}">
                <a16:creationId xmlns:a16="http://schemas.microsoft.com/office/drawing/2014/main" id="{3FAD4F37-2474-42E9-940C-C3383234DBE5}"/>
              </a:ext>
            </a:extLst>
          </p:cNvPr>
          <p:cNvSpPr>
            <a:spLocks noGrp="1"/>
          </p:cNvSpPr>
          <p:nvPr>
            <p:ph idx="1"/>
          </p:nvPr>
        </p:nvSpPr>
        <p:spPr/>
        <p:txBody>
          <a:bodyPr>
            <a:normAutofit lnSpcReduction="10000"/>
          </a:bodyPr>
          <a:lstStyle/>
          <a:p>
            <a:r>
              <a:rPr lang="en-US" dirty="0"/>
              <a:t>Crundwell committed her fraud by opening a bank account entitled “RSCDA – Reserve Fund,” which was supposedly the “Reserve Sewer Capital Development Account”…of course, this was an account that she controlled, and it was NOT a city-related account despite the official-sounding name</a:t>
            </a:r>
          </a:p>
          <a:p>
            <a:r>
              <a:rPr lang="en-US" dirty="0"/>
              <a:t>She would then transfer money from the city into the account</a:t>
            </a:r>
          </a:p>
          <a:p>
            <a:r>
              <a:rPr lang="en-US" dirty="0"/>
              <a:t>Of course, once money was in the account, she would use it to pay for her personal and private business expenses, including horse farming operations, personal credit card payments, real estate, and vehicles</a:t>
            </a:r>
          </a:p>
          <a:p>
            <a:endParaRPr lang="en-US" dirty="0"/>
          </a:p>
          <a:p>
            <a:endParaRPr lang="en-US" dirty="0"/>
          </a:p>
          <a:p>
            <a:endParaRPr lang="en-US" dirty="0"/>
          </a:p>
        </p:txBody>
      </p:sp>
    </p:spTree>
    <p:extLst>
      <p:ext uri="{BB962C8B-B14F-4D97-AF65-F5344CB8AC3E}">
        <p14:creationId xmlns:p14="http://schemas.microsoft.com/office/powerpoint/2010/main" val="87349815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DE0B9-9884-449C-A6A0-E28A762C94C4}"/>
              </a:ext>
            </a:extLst>
          </p:cNvPr>
          <p:cNvSpPr>
            <a:spLocks noGrp="1"/>
          </p:cNvSpPr>
          <p:nvPr>
            <p:ph type="title"/>
          </p:nvPr>
        </p:nvSpPr>
        <p:spPr/>
        <p:txBody>
          <a:bodyPr/>
          <a:lstStyle/>
          <a:p>
            <a:r>
              <a:rPr lang="en-US" dirty="0"/>
              <a:t>Rita Crundwell And Dixon, Illinois</a:t>
            </a:r>
          </a:p>
        </p:txBody>
      </p:sp>
      <p:sp>
        <p:nvSpPr>
          <p:cNvPr id="3" name="Content Placeholder 2">
            <a:extLst>
              <a:ext uri="{FF2B5EF4-FFF2-40B4-BE49-F238E27FC236}">
                <a16:creationId xmlns:a16="http://schemas.microsoft.com/office/drawing/2014/main" id="{3FAD4F37-2474-42E9-940C-C3383234DBE5}"/>
              </a:ext>
            </a:extLst>
          </p:cNvPr>
          <p:cNvSpPr>
            <a:spLocks noGrp="1"/>
          </p:cNvSpPr>
          <p:nvPr>
            <p:ph idx="1"/>
          </p:nvPr>
        </p:nvSpPr>
        <p:spPr/>
        <p:txBody>
          <a:bodyPr>
            <a:normAutofit lnSpcReduction="10000"/>
          </a:bodyPr>
          <a:lstStyle/>
          <a:p>
            <a:r>
              <a:rPr lang="en-US" dirty="0"/>
              <a:t>During budget meetings, Crundwell would explain away the shortage of city funds by blaming the recession and saying that the State of Illinois was late on its payments to the city</a:t>
            </a:r>
          </a:p>
          <a:p>
            <a:r>
              <a:rPr lang="en-US" dirty="0"/>
              <a:t>To conceal the fraud, Crundwell picked up the city’s mail to </a:t>
            </a:r>
            <a:br>
              <a:rPr lang="en-US" dirty="0"/>
            </a:br>
            <a:r>
              <a:rPr lang="en-US" dirty="0"/>
              <a:t>keep other employees from knowing about the fraudulent</a:t>
            </a:r>
            <a:br>
              <a:rPr lang="en-US" dirty="0"/>
            </a:br>
            <a:r>
              <a:rPr lang="en-US" dirty="0"/>
              <a:t>bank account</a:t>
            </a:r>
          </a:p>
          <a:p>
            <a:r>
              <a:rPr lang="en-US" dirty="0"/>
              <a:t>The fraud was discovered while Crundwell was on vacation and another city employee requested copies of bank statements so that she could prepare a financial report</a:t>
            </a:r>
          </a:p>
          <a:p>
            <a:r>
              <a:rPr lang="en-US" dirty="0"/>
              <a:t>At that time, the employee noticed the RSCDA account</a:t>
            </a:r>
          </a:p>
          <a:p>
            <a:endParaRPr lang="en-US" dirty="0"/>
          </a:p>
          <a:p>
            <a:endParaRPr lang="en-US" dirty="0"/>
          </a:p>
          <a:p>
            <a:endParaRPr lang="en-US" dirty="0"/>
          </a:p>
        </p:txBody>
      </p:sp>
    </p:spTree>
    <p:extLst>
      <p:ext uri="{BB962C8B-B14F-4D97-AF65-F5344CB8AC3E}">
        <p14:creationId xmlns:p14="http://schemas.microsoft.com/office/powerpoint/2010/main" val="142952668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DE0B9-9884-449C-A6A0-E28A762C94C4}"/>
              </a:ext>
            </a:extLst>
          </p:cNvPr>
          <p:cNvSpPr>
            <a:spLocks noGrp="1"/>
          </p:cNvSpPr>
          <p:nvPr>
            <p:ph type="title"/>
          </p:nvPr>
        </p:nvSpPr>
        <p:spPr/>
        <p:txBody>
          <a:bodyPr/>
          <a:lstStyle/>
          <a:p>
            <a:r>
              <a:rPr lang="en-US" dirty="0"/>
              <a:t>Rita Crundwell And Dixon, Illinois</a:t>
            </a:r>
          </a:p>
        </p:txBody>
      </p:sp>
      <p:sp>
        <p:nvSpPr>
          <p:cNvPr id="3" name="Content Placeholder 2">
            <a:extLst>
              <a:ext uri="{FF2B5EF4-FFF2-40B4-BE49-F238E27FC236}">
                <a16:creationId xmlns:a16="http://schemas.microsoft.com/office/drawing/2014/main" id="{3FAD4F37-2474-42E9-940C-C3383234DBE5}"/>
              </a:ext>
            </a:extLst>
          </p:cNvPr>
          <p:cNvSpPr>
            <a:spLocks noGrp="1"/>
          </p:cNvSpPr>
          <p:nvPr>
            <p:ph idx="1"/>
          </p:nvPr>
        </p:nvSpPr>
        <p:spPr/>
        <p:txBody>
          <a:bodyPr>
            <a:normAutofit/>
          </a:bodyPr>
          <a:lstStyle/>
          <a:p>
            <a:r>
              <a:rPr lang="en-US" dirty="0"/>
              <a:t>Over time, Crundwell created 159 fictitious invoices to show the city’s auditors that the funds she was depositing into RSCDA were being used for legitimate purposes</a:t>
            </a:r>
          </a:p>
          <a:p>
            <a:r>
              <a:rPr lang="en-US" dirty="0"/>
              <a:t>For example, on September 8, 2009, Crundwell wrote a check for $350,000 from a legitimate account to the RSCDA account…later on, the same day, she wrote a check for $225,000 drawn on the RSCDA account and deposited that into her RC Quarter Horses account to cover the cost of her purchasing a horse…absent the $350,000 deposit, her $225,000 check would not have cleared the bank</a:t>
            </a:r>
          </a:p>
          <a:p>
            <a:endParaRPr lang="en-US" dirty="0"/>
          </a:p>
          <a:p>
            <a:endParaRPr lang="en-US" dirty="0"/>
          </a:p>
          <a:p>
            <a:endParaRPr lang="en-US" dirty="0"/>
          </a:p>
        </p:txBody>
      </p:sp>
    </p:spTree>
    <p:extLst>
      <p:ext uri="{BB962C8B-B14F-4D97-AF65-F5344CB8AC3E}">
        <p14:creationId xmlns:p14="http://schemas.microsoft.com/office/powerpoint/2010/main" val="427688245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DE0B9-9884-449C-A6A0-E28A762C94C4}"/>
              </a:ext>
            </a:extLst>
          </p:cNvPr>
          <p:cNvSpPr>
            <a:spLocks noGrp="1"/>
          </p:cNvSpPr>
          <p:nvPr>
            <p:ph type="title"/>
          </p:nvPr>
        </p:nvSpPr>
        <p:spPr/>
        <p:txBody>
          <a:bodyPr/>
          <a:lstStyle/>
          <a:p>
            <a:r>
              <a:rPr lang="en-US" i="1" dirty="0"/>
              <a:t>Case study: What Are The Lessons To Be Learned From The Crundwell Fraud?</a:t>
            </a:r>
          </a:p>
        </p:txBody>
      </p:sp>
      <p:sp>
        <p:nvSpPr>
          <p:cNvPr id="3" name="Content Placeholder 2">
            <a:extLst>
              <a:ext uri="{FF2B5EF4-FFF2-40B4-BE49-F238E27FC236}">
                <a16:creationId xmlns:a16="http://schemas.microsoft.com/office/drawing/2014/main" id="{3FAD4F37-2474-42E9-940C-C3383234DBE5}"/>
              </a:ext>
            </a:extLst>
          </p:cNvPr>
          <p:cNvSpPr>
            <a:spLocks noGrp="1"/>
          </p:cNvSpPr>
          <p:nvPr>
            <p:ph type="body" idx="1"/>
          </p:nvPr>
        </p:nvSpPr>
        <p:spPr/>
        <p:txBody>
          <a:bodyPr>
            <a:normAutofit/>
          </a:bodyPr>
          <a:lstStyle/>
          <a:p>
            <a:endParaRPr lang="en-US" dirty="0"/>
          </a:p>
          <a:p>
            <a:endParaRPr lang="en-US" dirty="0"/>
          </a:p>
          <a:p>
            <a:endParaRPr lang="en-US" dirty="0"/>
          </a:p>
        </p:txBody>
      </p:sp>
    </p:spTree>
    <p:extLst>
      <p:ext uri="{BB962C8B-B14F-4D97-AF65-F5344CB8AC3E}">
        <p14:creationId xmlns:p14="http://schemas.microsoft.com/office/powerpoint/2010/main" val="169455077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02ECA-70EC-4973-9884-DF7DD42D4802}"/>
              </a:ext>
            </a:extLst>
          </p:cNvPr>
          <p:cNvSpPr>
            <a:spLocks noGrp="1"/>
          </p:cNvSpPr>
          <p:nvPr>
            <p:ph type="title"/>
          </p:nvPr>
        </p:nvSpPr>
        <p:spPr/>
        <p:txBody>
          <a:bodyPr/>
          <a:lstStyle/>
          <a:p>
            <a:r>
              <a:rPr lang="en-US" dirty="0"/>
              <a:t>Preventing And Detecting Fraud With Technology Controls</a:t>
            </a:r>
          </a:p>
        </p:txBody>
      </p:sp>
    </p:spTree>
    <p:extLst>
      <p:ext uri="{BB962C8B-B14F-4D97-AF65-F5344CB8AC3E}">
        <p14:creationId xmlns:p14="http://schemas.microsoft.com/office/powerpoint/2010/main" val="256131587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8E2C1-5202-499C-9468-A1D50818E37D}"/>
              </a:ext>
            </a:extLst>
          </p:cNvPr>
          <p:cNvSpPr>
            <a:spLocks noGrp="1"/>
          </p:cNvSpPr>
          <p:nvPr>
            <p:ph type="title"/>
          </p:nvPr>
        </p:nvSpPr>
        <p:spPr/>
        <p:txBody>
          <a:bodyPr/>
          <a:lstStyle/>
          <a:p>
            <a:r>
              <a:rPr lang="en-US" dirty="0"/>
              <a:t>So, What Are Technology Controls?</a:t>
            </a:r>
          </a:p>
        </p:txBody>
      </p:sp>
      <p:sp>
        <p:nvSpPr>
          <p:cNvPr id="3" name="Content Placeholder 2">
            <a:extLst>
              <a:ext uri="{FF2B5EF4-FFF2-40B4-BE49-F238E27FC236}">
                <a16:creationId xmlns:a16="http://schemas.microsoft.com/office/drawing/2014/main" id="{EBDD3B1E-1BC5-49C3-89C6-96E27A3C0640}"/>
              </a:ext>
            </a:extLst>
          </p:cNvPr>
          <p:cNvSpPr>
            <a:spLocks noGrp="1"/>
          </p:cNvSpPr>
          <p:nvPr>
            <p:ph idx="1"/>
          </p:nvPr>
        </p:nvSpPr>
        <p:spPr/>
        <p:txBody>
          <a:bodyPr/>
          <a:lstStyle/>
          <a:p>
            <a:pPr marL="0" indent="0">
              <a:buNone/>
            </a:pPr>
            <a:r>
              <a:rPr lang="en-US" dirty="0"/>
              <a:t>Wikipedia defines </a:t>
            </a:r>
            <a:r>
              <a:rPr lang="en-US" b="1" dirty="0"/>
              <a:t>information technology controls </a:t>
            </a:r>
            <a:r>
              <a:rPr lang="en-US" dirty="0"/>
              <a:t>as</a:t>
            </a:r>
          </a:p>
          <a:p>
            <a:pPr marL="0" indent="0" algn="ctr">
              <a:buNone/>
            </a:pPr>
            <a:br>
              <a:rPr lang="en-US" dirty="0"/>
            </a:br>
            <a:r>
              <a:rPr lang="en-US" dirty="0"/>
              <a:t>“</a:t>
            </a:r>
            <a:r>
              <a:rPr lang="en-US" i="1" dirty="0"/>
              <a:t>Specific activities performed by persons or systems designed to ensure that business objectives are met. They are a </a:t>
            </a:r>
            <a:r>
              <a:rPr lang="en-US" b="1" i="1" dirty="0"/>
              <a:t>subset of an enterprise’s internal control</a:t>
            </a:r>
            <a:r>
              <a:rPr lang="en-US" i="1" dirty="0"/>
              <a:t>. IT control objectives relate to the </a:t>
            </a:r>
            <a:r>
              <a:rPr lang="en-US" b="1" i="1" dirty="0"/>
              <a:t>confidentiality</a:t>
            </a:r>
            <a:r>
              <a:rPr lang="en-US" i="1" dirty="0"/>
              <a:t>, </a:t>
            </a:r>
            <a:r>
              <a:rPr lang="en-US" b="1" i="1" dirty="0"/>
              <a:t>integrity</a:t>
            </a:r>
            <a:r>
              <a:rPr lang="en-US" i="1" dirty="0"/>
              <a:t>, and </a:t>
            </a:r>
            <a:r>
              <a:rPr lang="en-US" b="1" i="1" dirty="0"/>
              <a:t>availability of data </a:t>
            </a:r>
            <a:r>
              <a:rPr lang="en-US" i="1" dirty="0"/>
              <a:t>and the overall management of the IT function of the business enterprise</a:t>
            </a:r>
            <a:r>
              <a:rPr lang="en-US" dirty="0"/>
              <a:t>.”</a:t>
            </a:r>
          </a:p>
        </p:txBody>
      </p:sp>
    </p:spTree>
    <p:extLst>
      <p:ext uri="{BB962C8B-B14F-4D97-AF65-F5344CB8AC3E}">
        <p14:creationId xmlns:p14="http://schemas.microsoft.com/office/powerpoint/2010/main" val="126670846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C4C05-4661-468A-A7EC-1055029FA975}"/>
              </a:ext>
            </a:extLst>
          </p:cNvPr>
          <p:cNvSpPr>
            <a:spLocks noGrp="1"/>
          </p:cNvSpPr>
          <p:nvPr>
            <p:ph type="title"/>
          </p:nvPr>
        </p:nvSpPr>
        <p:spPr/>
        <p:txBody>
          <a:bodyPr/>
          <a:lstStyle/>
          <a:p>
            <a:r>
              <a:rPr lang="en-US" dirty="0"/>
              <a:t>Technology Controls, In General</a:t>
            </a:r>
          </a:p>
        </p:txBody>
      </p:sp>
      <p:sp>
        <p:nvSpPr>
          <p:cNvPr id="3" name="Content Placeholder 2">
            <a:extLst>
              <a:ext uri="{FF2B5EF4-FFF2-40B4-BE49-F238E27FC236}">
                <a16:creationId xmlns:a16="http://schemas.microsoft.com/office/drawing/2014/main" id="{AC001CA5-9625-4654-962F-34C11F8D9F06}"/>
              </a:ext>
            </a:extLst>
          </p:cNvPr>
          <p:cNvSpPr>
            <a:spLocks noGrp="1"/>
          </p:cNvSpPr>
          <p:nvPr>
            <p:ph idx="1"/>
          </p:nvPr>
        </p:nvSpPr>
        <p:spPr/>
        <p:txBody>
          <a:bodyPr>
            <a:normAutofit lnSpcReduction="10000"/>
          </a:bodyPr>
          <a:lstStyle/>
          <a:p>
            <a:r>
              <a:rPr lang="en-US" b="1" dirty="0"/>
              <a:t>Technology</a:t>
            </a:r>
            <a:r>
              <a:rPr lang="en-US" dirty="0"/>
              <a:t> </a:t>
            </a:r>
            <a:r>
              <a:rPr lang="en-US" b="1" dirty="0"/>
              <a:t>controls</a:t>
            </a:r>
            <a:r>
              <a:rPr lang="en-US" dirty="0"/>
              <a:t>, like all forms of internal control, exist to mitigate risk to a </a:t>
            </a:r>
            <a:r>
              <a:rPr lang="en-US" b="1" i="1" dirty="0"/>
              <a:t>prudently acceptable level</a:t>
            </a:r>
          </a:p>
          <a:p>
            <a:r>
              <a:rPr lang="en-US" dirty="0"/>
              <a:t>A well-designed control environment will include a mixture of </a:t>
            </a:r>
            <a:r>
              <a:rPr lang="en-US" b="1" i="1" dirty="0"/>
              <a:t>preventive</a:t>
            </a:r>
            <a:r>
              <a:rPr lang="en-US" dirty="0"/>
              <a:t>, </a:t>
            </a:r>
            <a:r>
              <a:rPr lang="en-US" b="1" i="1" dirty="0"/>
              <a:t>detective</a:t>
            </a:r>
            <a:r>
              <a:rPr lang="en-US" dirty="0"/>
              <a:t>, </a:t>
            </a:r>
            <a:r>
              <a:rPr lang="en-US" b="1" i="1" dirty="0"/>
              <a:t>deterrent</a:t>
            </a:r>
            <a:r>
              <a:rPr lang="en-US" dirty="0"/>
              <a:t>, and </a:t>
            </a:r>
            <a:r>
              <a:rPr lang="en-US" b="1" i="1" dirty="0"/>
              <a:t>alternate</a:t>
            </a:r>
            <a:r>
              <a:rPr lang="en-US" dirty="0"/>
              <a:t> controls</a:t>
            </a:r>
          </a:p>
          <a:p>
            <a:r>
              <a:rPr lang="en-US" dirty="0"/>
              <a:t>Further, the extent to which controls are implemented should be based on the </a:t>
            </a:r>
            <a:r>
              <a:rPr lang="en-US" b="1" i="1" dirty="0"/>
              <a:t>risk appetite </a:t>
            </a:r>
            <a:r>
              <a:rPr lang="en-US" dirty="0"/>
              <a:t>and </a:t>
            </a:r>
            <a:r>
              <a:rPr lang="en-US" b="1" i="1" dirty="0"/>
              <a:t>risk tolerance </a:t>
            </a:r>
            <a:r>
              <a:rPr lang="en-US" dirty="0"/>
              <a:t>of the organization </a:t>
            </a:r>
          </a:p>
          <a:p>
            <a:pPr lvl="1"/>
            <a:r>
              <a:rPr lang="en-US" b="1" i="1" dirty="0"/>
              <a:t>Risk appetite </a:t>
            </a:r>
            <a:r>
              <a:rPr lang="en-US" dirty="0"/>
              <a:t>is the degree risk management is willing to take</a:t>
            </a:r>
          </a:p>
          <a:p>
            <a:pPr lvl="1"/>
            <a:r>
              <a:rPr lang="en-US" b="1" i="1" dirty="0"/>
              <a:t>Risk tolerance </a:t>
            </a:r>
            <a:r>
              <a:rPr lang="en-US" dirty="0"/>
              <a:t>is the acceptable level of variation relative to achieving defined organizational objectives</a:t>
            </a:r>
          </a:p>
        </p:txBody>
      </p:sp>
    </p:spTree>
    <p:extLst>
      <p:ext uri="{BB962C8B-B14F-4D97-AF65-F5344CB8AC3E}">
        <p14:creationId xmlns:p14="http://schemas.microsoft.com/office/powerpoint/2010/main" val="199952874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Findings From The Association Of Certified Fraud Examiners (ACFE)</a:t>
            </a:r>
          </a:p>
        </p:txBody>
      </p:sp>
      <p:sp>
        <p:nvSpPr>
          <p:cNvPr id="3" name="Content Placeholder 2"/>
          <p:cNvSpPr>
            <a:spLocks noGrp="1"/>
          </p:cNvSpPr>
          <p:nvPr>
            <p:ph idx="1"/>
          </p:nvPr>
        </p:nvSpPr>
        <p:spPr/>
        <p:txBody>
          <a:bodyPr>
            <a:normAutofit/>
          </a:bodyPr>
          <a:lstStyle/>
          <a:p>
            <a:pPr lvl="0"/>
            <a:r>
              <a:rPr lang="en-US" dirty="0"/>
              <a:t>Occupational fraud consumes 5% of all business revenues</a:t>
            </a:r>
          </a:p>
          <a:p>
            <a:pPr lvl="0"/>
            <a:r>
              <a:rPr lang="en-US" dirty="0"/>
              <a:t>Annual occupational fraud losses are approximately</a:t>
            </a:r>
            <a:br>
              <a:rPr lang="en-US" dirty="0"/>
            </a:br>
            <a:r>
              <a:rPr lang="en-US" b="1" i="1" u="sng" dirty="0"/>
              <a:t>$5 trillion </a:t>
            </a:r>
            <a:r>
              <a:rPr lang="en-US" dirty="0"/>
              <a:t>worldwide</a:t>
            </a:r>
          </a:p>
          <a:p>
            <a:pPr lvl="0"/>
            <a:r>
              <a:rPr lang="en-US" dirty="0"/>
              <a:t>Average loss per case was $1,662,000</a:t>
            </a:r>
          </a:p>
          <a:p>
            <a:pPr lvl="0"/>
            <a:r>
              <a:rPr lang="en-US" dirty="0"/>
              <a:t>A typical fraud causes losses of $12,000 per month and continues for twelve months before discovery</a:t>
            </a:r>
          </a:p>
          <a:p>
            <a:pPr lvl="0"/>
            <a:r>
              <a:rPr lang="en-US" dirty="0"/>
              <a:t>The median loss for occupational fraud is $145,000</a:t>
            </a:r>
          </a:p>
        </p:txBody>
      </p:sp>
    </p:spTree>
    <p:extLst>
      <p:ext uri="{BB962C8B-B14F-4D97-AF65-F5344CB8AC3E}">
        <p14:creationId xmlns:p14="http://schemas.microsoft.com/office/powerpoint/2010/main" val="2152856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B2B2B2"/>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B2B2B2"/>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B2B2B2"/>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B2B2B2"/>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9AC9A-34A0-4692-8852-DB516283B4B3}"/>
              </a:ext>
            </a:extLst>
          </p:cNvPr>
          <p:cNvSpPr>
            <a:spLocks noGrp="1"/>
          </p:cNvSpPr>
          <p:nvPr>
            <p:ph type="title"/>
          </p:nvPr>
        </p:nvSpPr>
        <p:spPr/>
        <p:txBody>
          <a:bodyPr/>
          <a:lstStyle/>
          <a:p>
            <a:r>
              <a:rPr lang="en-US" dirty="0"/>
              <a:t>Technology Controls Are No Different Than Other Controls</a:t>
            </a:r>
          </a:p>
        </p:txBody>
      </p:sp>
      <p:graphicFrame>
        <p:nvGraphicFramePr>
          <p:cNvPr id="3" name="Diagram 2">
            <a:extLst>
              <a:ext uri="{FF2B5EF4-FFF2-40B4-BE49-F238E27FC236}">
                <a16:creationId xmlns:a16="http://schemas.microsoft.com/office/drawing/2014/main" id="{9F071610-D70F-4964-B71D-7C389C316128}"/>
              </a:ext>
            </a:extLst>
          </p:cNvPr>
          <p:cNvGraphicFramePr/>
          <p:nvPr/>
        </p:nvGraphicFramePr>
        <p:xfrm>
          <a:off x="2761063" y="1690688"/>
          <a:ext cx="6669873" cy="44465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369362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650B4919-D3CA-4EAB-AFEA-BBD83B26A866}"/>
              </a:ext>
            </a:extLst>
          </p:cNvPr>
          <p:cNvGraphicFramePr/>
          <p:nvPr/>
        </p:nvGraphicFramePr>
        <p:xfrm>
          <a:off x="2032000" y="320041"/>
          <a:ext cx="8102600" cy="5667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300446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graphicEl>
                                              <a:dgm id="{1DD384A1-2D24-4F5A-98BD-4F17A3383BA3}"/>
                                            </p:graphicEl>
                                          </p:spTgt>
                                        </p:tgtEl>
                                        <p:attrNameLst>
                                          <p:attrName>style.visibility</p:attrName>
                                        </p:attrNameLst>
                                      </p:cBhvr>
                                      <p:to>
                                        <p:strVal val="visible"/>
                                      </p:to>
                                    </p:set>
                                    <p:animEffect transition="in" filter="fade">
                                      <p:cBhvr>
                                        <p:cTn id="7" dur="500"/>
                                        <p:tgtEl>
                                          <p:spTgt spid="4">
                                            <p:graphicEl>
                                              <a:dgm id="{1DD384A1-2D24-4F5A-98BD-4F17A3383BA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5CB78E1B-6184-450F-BABF-EA1EC7BC5827}"/>
                                            </p:graphicEl>
                                          </p:spTgt>
                                        </p:tgtEl>
                                        <p:attrNameLst>
                                          <p:attrName>style.visibility</p:attrName>
                                        </p:attrNameLst>
                                      </p:cBhvr>
                                      <p:to>
                                        <p:strVal val="visible"/>
                                      </p:to>
                                    </p:set>
                                    <p:animEffect transition="in" filter="fade">
                                      <p:cBhvr>
                                        <p:cTn id="12" dur="500"/>
                                        <p:tgtEl>
                                          <p:spTgt spid="4">
                                            <p:graphicEl>
                                              <a:dgm id="{5CB78E1B-6184-450F-BABF-EA1EC7BC582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091B006F-8895-45B2-AA04-60F30673DD55}"/>
                                            </p:graphicEl>
                                          </p:spTgt>
                                        </p:tgtEl>
                                        <p:attrNameLst>
                                          <p:attrName>style.visibility</p:attrName>
                                        </p:attrNameLst>
                                      </p:cBhvr>
                                      <p:to>
                                        <p:strVal val="visible"/>
                                      </p:to>
                                    </p:set>
                                    <p:animEffect transition="in" filter="fade">
                                      <p:cBhvr>
                                        <p:cTn id="17" dur="500"/>
                                        <p:tgtEl>
                                          <p:spTgt spid="4">
                                            <p:graphicEl>
                                              <a:dgm id="{091B006F-8895-45B2-AA04-60F30673DD5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6BAAF-656A-476F-B635-70E39E1CC0DD}"/>
              </a:ext>
            </a:extLst>
          </p:cNvPr>
          <p:cNvSpPr>
            <a:spLocks noGrp="1"/>
          </p:cNvSpPr>
          <p:nvPr>
            <p:ph type="title"/>
          </p:nvPr>
        </p:nvSpPr>
        <p:spPr/>
        <p:txBody>
          <a:bodyPr/>
          <a:lstStyle/>
          <a:p>
            <a:r>
              <a:rPr lang="en-US" i="1" dirty="0"/>
              <a:t>Evaluating Information Technology General Controls</a:t>
            </a:r>
          </a:p>
        </p:txBody>
      </p:sp>
    </p:spTree>
    <p:extLst>
      <p:ext uri="{BB962C8B-B14F-4D97-AF65-F5344CB8AC3E}">
        <p14:creationId xmlns:p14="http://schemas.microsoft.com/office/powerpoint/2010/main" val="93502704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DF29F-8E5E-473E-9D71-3DB02CE06F20}"/>
              </a:ext>
            </a:extLst>
          </p:cNvPr>
          <p:cNvSpPr>
            <a:spLocks noGrp="1"/>
          </p:cNvSpPr>
          <p:nvPr>
            <p:ph type="title"/>
          </p:nvPr>
        </p:nvSpPr>
        <p:spPr/>
        <p:txBody>
          <a:bodyPr/>
          <a:lstStyle/>
          <a:p>
            <a:r>
              <a:rPr lang="en-US" dirty="0"/>
              <a:t>What Are IT General Controls?</a:t>
            </a:r>
          </a:p>
        </p:txBody>
      </p:sp>
      <p:sp>
        <p:nvSpPr>
          <p:cNvPr id="3" name="Content Placeholder 2">
            <a:extLst>
              <a:ext uri="{FF2B5EF4-FFF2-40B4-BE49-F238E27FC236}">
                <a16:creationId xmlns:a16="http://schemas.microsoft.com/office/drawing/2014/main" id="{D3647C18-1572-421C-9FA2-C330EB5B60DA}"/>
              </a:ext>
            </a:extLst>
          </p:cNvPr>
          <p:cNvSpPr>
            <a:spLocks noGrp="1"/>
          </p:cNvSpPr>
          <p:nvPr>
            <p:ph idx="1"/>
          </p:nvPr>
        </p:nvSpPr>
        <p:spPr/>
        <p:txBody>
          <a:bodyPr>
            <a:normAutofit/>
          </a:bodyPr>
          <a:lstStyle/>
          <a:p>
            <a:r>
              <a:rPr lang="en-US" dirty="0"/>
              <a:t>Broadly speaking, ITGCs are controls that apply </a:t>
            </a:r>
            <a:r>
              <a:rPr lang="en-US" b="1" i="1" dirty="0"/>
              <a:t>across an organization and all its systems, components, data, computers, servers, etc</a:t>
            </a:r>
            <a:r>
              <a:rPr lang="en-US" dirty="0"/>
              <a:t>.</a:t>
            </a:r>
          </a:p>
          <a:p>
            <a:r>
              <a:rPr lang="en-US" dirty="0"/>
              <a:t>The purpose of ITGCs is to help maintain the integrity of programs and data and to ensure that applications are appropriately developed and implemented</a:t>
            </a:r>
          </a:p>
          <a:p>
            <a:r>
              <a:rPr lang="en-US" dirty="0"/>
              <a:t>ITGCs can be thought of as the perimeter or first line-of-defense controls, whereas ITACs (discussed later) focus on specific applications and processes</a:t>
            </a:r>
          </a:p>
        </p:txBody>
      </p:sp>
    </p:spTree>
    <p:extLst>
      <p:ext uri="{BB962C8B-B14F-4D97-AF65-F5344CB8AC3E}">
        <p14:creationId xmlns:p14="http://schemas.microsoft.com/office/powerpoint/2010/main" val="25438233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CC1CA-A0D8-4728-AEE1-FF54DF1B5423}"/>
              </a:ext>
            </a:extLst>
          </p:cNvPr>
          <p:cNvSpPr>
            <a:spLocks noGrp="1"/>
          </p:cNvSpPr>
          <p:nvPr>
            <p:ph type="title"/>
          </p:nvPr>
        </p:nvSpPr>
        <p:spPr/>
        <p:txBody>
          <a:bodyPr/>
          <a:lstStyle/>
          <a:p>
            <a:r>
              <a:rPr lang="en-US" dirty="0"/>
              <a:t>ITGCs Focus On These Ten Areas</a:t>
            </a:r>
          </a:p>
        </p:txBody>
      </p:sp>
      <p:sp>
        <p:nvSpPr>
          <p:cNvPr id="4" name="Content Placeholder 3">
            <a:extLst>
              <a:ext uri="{FF2B5EF4-FFF2-40B4-BE49-F238E27FC236}">
                <a16:creationId xmlns:a16="http://schemas.microsoft.com/office/drawing/2014/main" id="{D612F6E7-C7FC-4EB7-AC3E-1E3B1597B350}"/>
              </a:ext>
            </a:extLst>
          </p:cNvPr>
          <p:cNvSpPr>
            <a:spLocks noGrp="1"/>
          </p:cNvSpPr>
          <p:nvPr>
            <p:ph sz="half" idx="1"/>
          </p:nvPr>
        </p:nvSpPr>
        <p:spPr/>
        <p:txBody>
          <a:bodyPr>
            <a:normAutofit/>
          </a:bodyPr>
          <a:lstStyle/>
          <a:p>
            <a:pPr marL="514350" indent="-514350">
              <a:buFont typeface="+mj-lt"/>
              <a:buAutoNum type="arabicPeriod"/>
            </a:pPr>
            <a:r>
              <a:rPr lang="en-US" dirty="0"/>
              <a:t>Control environment</a:t>
            </a:r>
          </a:p>
          <a:p>
            <a:pPr marL="514350" indent="-514350">
              <a:buFont typeface="+mj-lt"/>
              <a:buAutoNum type="arabicPeriod"/>
            </a:pPr>
            <a:r>
              <a:rPr lang="en-US" dirty="0"/>
              <a:t>Change management procedures</a:t>
            </a:r>
          </a:p>
          <a:p>
            <a:pPr marL="514350" indent="-514350">
              <a:buFont typeface="+mj-lt"/>
              <a:buAutoNum type="arabicPeriod"/>
            </a:pPr>
            <a:r>
              <a:rPr lang="en-US" dirty="0"/>
              <a:t>Source code/document version procedures</a:t>
            </a:r>
          </a:p>
          <a:p>
            <a:pPr marL="514350" indent="-514350">
              <a:buFont typeface="+mj-lt"/>
              <a:buAutoNum type="arabicPeriod"/>
            </a:pPr>
            <a:r>
              <a:rPr lang="en-US" dirty="0"/>
              <a:t>Logical access policies, standards, and applications</a:t>
            </a:r>
          </a:p>
          <a:p>
            <a:pPr marL="514350" indent="-514350">
              <a:buFont typeface="+mj-lt"/>
              <a:buAutoNum type="arabicPeriod"/>
            </a:pPr>
            <a:r>
              <a:rPr lang="en-US" dirty="0"/>
              <a:t>Incident management policies and procedures</a:t>
            </a:r>
          </a:p>
        </p:txBody>
      </p:sp>
      <p:sp>
        <p:nvSpPr>
          <p:cNvPr id="5" name="Content Placeholder 4">
            <a:extLst>
              <a:ext uri="{FF2B5EF4-FFF2-40B4-BE49-F238E27FC236}">
                <a16:creationId xmlns:a16="http://schemas.microsoft.com/office/drawing/2014/main" id="{9C8F21E9-C7FE-456D-8F85-D499C39CD983}"/>
              </a:ext>
            </a:extLst>
          </p:cNvPr>
          <p:cNvSpPr>
            <a:spLocks noGrp="1"/>
          </p:cNvSpPr>
          <p:nvPr>
            <p:ph sz="half" idx="2"/>
          </p:nvPr>
        </p:nvSpPr>
        <p:spPr/>
        <p:txBody>
          <a:bodyPr>
            <a:normAutofit lnSpcReduction="10000"/>
          </a:bodyPr>
          <a:lstStyle/>
          <a:p>
            <a:pPr marL="514350" indent="-514350">
              <a:buFont typeface="+mj-lt"/>
              <a:buAutoNum type="arabicPeriod" startAt="6"/>
            </a:pPr>
            <a:r>
              <a:rPr lang="en-US" dirty="0"/>
              <a:t>Problem management policies and procedures</a:t>
            </a:r>
          </a:p>
          <a:p>
            <a:pPr marL="514350" indent="-514350">
              <a:buFont typeface="+mj-lt"/>
              <a:buAutoNum type="arabicPeriod" startAt="6"/>
            </a:pPr>
            <a:r>
              <a:rPr lang="en-US" dirty="0"/>
              <a:t>Technical support policies and procedures</a:t>
            </a:r>
          </a:p>
          <a:p>
            <a:pPr marL="514350" indent="-514350">
              <a:buFont typeface="+mj-lt"/>
              <a:buAutoNum type="arabicPeriod" startAt="6"/>
            </a:pPr>
            <a:r>
              <a:rPr lang="en-US" dirty="0"/>
              <a:t>Hardware/software configurations, installation, testing, and management</a:t>
            </a:r>
          </a:p>
          <a:p>
            <a:pPr marL="514350" indent="-514350">
              <a:buFont typeface="+mj-lt"/>
              <a:buAutoNum type="arabicPeriod" startAt="6"/>
            </a:pPr>
            <a:r>
              <a:rPr lang="en-US" dirty="0"/>
              <a:t>Disaster recovery/business continuity</a:t>
            </a:r>
          </a:p>
          <a:p>
            <a:pPr marL="514350" indent="-514350">
              <a:buFont typeface="+mj-lt"/>
              <a:buAutoNum type="arabicPeriod" startAt="6"/>
            </a:pPr>
            <a:r>
              <a:rPr lang="en-US" dirty="0"/>
              <a:t>Physical security</a:t>
            </a:r>
          </a:p>
        </p:txBody>
      </p:sp>
    </p:spTree>
    <p:extLst>
      <p:ext uri="{BB962C8B-B14F-4D97-AF65-F5344CB8AC3E}">
        <p14:creationId xmlns:p14="http://schemas.microsoft.com/office/powerpoint/2010/main" val="265439966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7CD87-D4BB-4151-BE7B-55647B620B9E}"/>
              </a:ext>
            </a:extLst>
          </p:cNvPr>
          <p:cNvSpPr>
            <a:spLocks noGrp="1"/>
          </p:cNvSpPr>
          <p:nvPr>
            <p:ph type="title"/>
          </p:nvPr>
        </p:nvSpPr>
        <p:spPr/>
        <p:txBody>
          <a:bodyPr/>
          <a:lstStyle/>
          <a:p>
            <a:r>
              <a:rPr lang="en-US" dirty="0"/>
              <a:t>The Importance Of ITGCs</a:t>
            </a:r>
          </a:p>
        </p:txBody>
      </p:sp>
      <p:sp>
        <p:nvSpPr>
          <p:cNvPr id="3" name="Content Placeholder 2">
            <a:extLst>
              <a:ext uri="{FF2B5EF4-FFF2-40B4-BE49-F238E27FC236}">
                <a16:creationId xmlns:a16="http://schemas.microsoft.com/office/drawing/2014/main" id="{6A741006-A2D1-4122-94B5-8DE7F6D1361E}"/>
              </a:ext>
            </a:extLst>
          </p:cNvPr>
          <p:cNvSpPr>
            <a:spLocks noGrp="1"/>
          </p:cNvSpPr>
          <p:nvPr>
            <p:ph idx="1"/>
          </p:nvPr>
        </p:nvSpPr>
        <p:spPr/>
        <p:txBody>
          <a:bodyPr>
            <a:normAutofit lnSpcReduction="10000"/>
          </a:bodyPr>
          <a:lstStyle/>
          <a:p>
            <a:r>
              <a:rPr lang="en-US" dirty="0"/>
              <a:t>ITGCs are the controls that should be in place to </a:t>
            </a:r>
            <a:r>
              <a:rPr lang="en-US" b="1" dirty="0"/>
              <a:t>provide reasonable </a:t>
            </a:r>
            <a:r>
              <a:rPr lang="en-US" dirty="0"/>
              <a:t>assurance concerning the </a:t>
            </a:r>
            <a:r>
              <a:rPr lang="en-US" b="1" dirty="0"/>
              <a:t>security</a:t>
            </a:r>
            <a:r>
              <a:rPr lang="en-US" dirty="0"/>
              <a:t>, </a:t>
            </a:r>
            <a:r>
              <a:rPr lang="en-US" b="1" dirty="0"/>
              <a:t>stability</a:t>
            </a:r>
            <a:r>
              <a:rPr lang="en-US" dirty="0"/>
              <a:t>, </a:t>
            </a:r>
            <a:r>
              <a:rPr lang="en-US" b="1" dirty="0"/>
              <a:t>and</a:t>
            </a:r>
            <a:r>
              <a:rPr lang="en-US" dirty="0"/>
              <a:t> </a:t>
            </a:r>
            <a:r>
              <a:rPr lang="en-US" b="1" dirty="0"/>
              <a:t>reliability</a:t>
            </a:r>
            <a:r>
              <a:rPr lang="en-US" dirty="0"/>
              <a:t> </a:t>
            </a:r>
            <a:r>
              <a:rPr lang="en-US" b="1" dirty="0"/>
              <a:t>of</a:t>
            </a:r>
            <a:r>
              <a:rPr lang="en-US" dirty="0"/>
              <a:t> </a:t>
            </a:r>
            <a:r>
              <a:rPr lang="en-US" b="1" dirty="0"/>
              <a:t>an</a:t>
            </a:r>
            <a:r>
              <a:rPr lang="en-US" dirty="0"/>
              <a:t> </a:t>
            </a:r>
            <a:r>
              <a:rPr lang="en-US" b="1" dirty="0"/>
              <a:t>organization’s</a:t>
            </a:r>
            <a:r>
              <a:rPr lang="en-US" dirty="0"/>
              <a:t> </a:t>
            </a:r>
            <a:r>
              <a:rPr lang="en-US" b="1" dirty="0"/>
              <a:t>IT</a:t>
            </a:r>
            <a:r>
              <a:rPr lang="en-US" dirty="0"/>
              <a:t> </a:t>
            </a:r>
            <a:r>
              <a:rPr lang="en-US" b="1" dirty="0"/>
              <a:t>infrastructure</a:t>
            </a:r>
            <a:r>
              <a:rPr lang="en-US" dirty="0"/>
              <a:t> </a:t>
            </a:r>
            <a:r>
              <a:rPr lang="en-US" b="1" dirty="0"/>
              <a:t>and</a:t>
            </a:r>
            <a:r>
              <a:rPr lang="en-US" dirty="0"/>
              <a:t> </a:t>
            </a:r>
            <a:r>
              <a:rPr lang="en-US" b="1" dirty="0"/>
              <a:t>related</a:t>
            </a:r>
            <a:r>
              <a:rPr lang="en-US" dirty="0"/>
              <a:t> </a:t>
            </a:r>
            <a:r>
              <a:rPr lang="en-US" b="1" dirty="0"/>
              <a:t>personnel</a:t>
            </a:r>
            <a:r>
              <a:rPr lang="en-US" dirty="0"/>
              <a:t>, particularly as these relate to financial systems</a:t>
            </a:r>
          </a:p>
          <a:p>
            <a:r>
              <a:rPr lang="en-US" dirty="0"/>
              <a:t>Poor or ineffective ITGCs or inconsistent application of ITGCs can affect the ability to rely upon ITACs and manual procedures and potentially result in no reliance on either/both</a:t>
            </a:r>
          </a:p>
          <a:p>
            <a:r>
              <a:rPr lang="en-US" dirty="0"/>
              <a:t>ITGCs show up in many regulatory audits, including HIPAA assessments, SSAE 16 assessments, PCI reviews/audits, and</a:t>
            </a:r>
            <a:br>
              <a:rPr lang="en-US" dirty="0"/>
            </a:br>
            <a:r>
              <a:rPr lang="en-US" dirty="0"/>
              <a:t>SOX assessments</a:t>
            </a:r>
          </a:p>
          <a:p>
            <a:pPr marL="0" indent="0">
              <a:buNone/>
            </a:pPr>
            <a:endParaRPr lang="en-US" dirty="0"/>
          </a:p>
        </p:txBody>
      </p:sp>
    </p:spTree>
    <p:extLst>
      <p:ext uri="{BB962C8B-B14F-4D97-AF65-F5344CB8AC3E}">
        <p14:creationId xmlns:p14="http://schemas.microsoft.com/office/powerpoint/2010/main" val="18667893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650B4919-D3CA-4EAB-AFEA-BBD83B26A866}"/>
              </a:ext>
            </a:extLst>
          </p:cNvPr>
          <p:cNvGraphicFramePr/>
          <p:nvPr/>
        </p:nvGraphicFramePr>
        <p:xfrm>
          <a:off x="1520724" y="320041"/>
          <a:ext cx="8102600" cy="5667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461691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graphicEl>
                                              <a:dgm id="{1DD384A1-2D24-4F5A-98BD-4F17A3383BA3}"/>
                                            </p:graphicEl>
                                          </p:spTgt>
                                        </p:tgtEl>
                                        <p:attrNameLst>
                                          <p:attrName>style.visibility</p:attrName>
                                        </p:attrNameLst>
                                      </p:cBhvr>
                                      <p:to>
                                        <p:strVal val="visible"/>
                                      </p:to>
                                    </p:set>
                                    <p:animEffect transition="in" filter="fade">
                                      <p:cBhvr>
                                        <p:cTn id="7" dur="500"/>
                                        <p:tgtEl>
                                          <p:spTgt spid="4">
                                            <p:graphicEl>
                                              <a:dgm id="{1DD384A1-2D24-4F5A-98BD-4F17A3383BA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5CB78E1B-6184-450F-BABF-EA1EC7BC5827}"/>
                                            </p:graphicEl>
                                          </p:spTgt>
                                        </p:tgtEl>
                                        <p:attrNameLst>
                                          <p:attrName>style.visibility</p:attrName>
                                        </p:attrNameLst>
                                      </p:cBhvr>
                                      <p:to>
                                        <p:strVal val="visible"/>
                                      </p:to>
                                    </p:set>
                                    <p:animEffect transition="in" filter="fade">
                                      <p:cBhvr>
                                        <p:cTn id="12" dur="500"/>
                                        <p:tgtEl>
                                          <p:spTgt spid="4">
                                            <p:graphicEl>
                                              <a:dgm id="{5CB78E1B-6184-450F-BABF-EA1EC7BC582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091B006F-8895-45B2-AA04-60F30673DD55}"/>
                                            </p:graphicEl>
                                          </p:spTgt>
                                        </p:tgtEl>
                                        <p:attrNameLst>
                                          <p:attrName>style.visibility</p:attrName>
                                        </p:attrNameLst>
                                      </p:cBhvr>
                                      <p:to>
                                        <p:strVal val="visible"/>
                                      </p:to>
                                    </p:set>
                                    <p:animEffect transition="in" filter="fade">
                                      <p:cBhvr>
                                        <p:cTn id="17" dur="500"/>
                                        <p:tgtEl>
                                          <p:spTgt spid="4">
                                            <p:graphicEl>
                                              <a:dgm id="{091B006F-8895-45B2-AA04-60F30673DD5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41E71333-D073-47B2-814C-96222685D8EB}"/>
                                            </p:graphicEl>
                                          </p:spTgt>
                                        </p:tgtEl>
                                        <p:attrNameLst>
                                          <p:attrName>style.visibility</p:attrName>
                                        </p:attrNameLst>
                                      </p:cBhvr>
                                      <p:to>
                                        <p:strVal val="visible"/>
                                      </p:to>
                                    </p:set>
                                    <p:animEffect transition="in" filter="fade">
                                      <p:cBhvr>
                                        <p:cTn id="22" dur="500"/>
                                        <p:tgtEl>
                                          <p:spTgt spid="4">
                                            <p:graphicEl>
                                              <a:dgm id="{41E71333-D073-47B2-814C-96222685D8EB}"/>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65C7B737-2E1D-4F19-82DF-3A371BA7E6C0}"/>
                                            </p:graphicEl>
                                          </p:spTgt>
                                        </p:tgtEl>
                                        <p:attrNameLst>
                                          <p:attrName>style.visibility</p:attrName>
                                        </p:attrNameLst>
                                      </p:cBhvr>
                                      <p:to>
                                        <p:strVal val="visible"/>
                                      </p:to>
                                    </p:set>
                                    <p:animEffect transition="in" filter="fade">
                                      <p:cBhvr>
                                        <p:cTn id="27" dur="500"/>
                                        <p:tgtEl>
                                          <p:spTgt spid="4">
                                            <p:graphicEl>
                                              <a:dgm id="{65C7B737-2E1D-4F19-82DF-3A371BA7E6C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F2736-EC3A-4E4D-B0FE-BED7CA45D5D8}"/>
              </a:ext>
            </a:extLst>
          </p:cNvPr>
          <p:cNvSpPr>
            <a:spLocks noGrp="1"/>
          </p:cNvSpPr>
          <p:nvPr>
            <p:ph type="title"/>
          </p:nvPr>
        </p:nvSpPr>
        <p:spPr/>
        <p:txBody>
          <a:bodyPr/>
          <a:lstStyle/>
          <a:p>
            <a:r>
              <a:rPr lang="en-US" dirty="0"/>
              <a:t>Where Do These Four Groups Of ITGCs Fit Into Financial Reporting?</a:t>
            </a:r>
          </a:p>
        </p:txBody>
      </p:sp>
      <p:graphicFrame>
        <p:nvGraphicFramePr>
          <p:cNvPr id="8" name="Content Placeholder 7">
            <a:extLst>
              <a:ext uri="{FF2B5EF4-FFF2-40B4-BE49-F238E27FC236}">
                <a16:creationId xmlns:a16="http://schemas.microsoft.com/office/drawing/2014/main" id="{2E61DD32-A93C-4225-8710-9F206320E1EF}"/>
              </a:ext>
            </a:extLst>
          </p:cNvPr>
          <p:cNvGraphicFramePr>
            <a:graphicFrameLocks noGrp="1"/>
          </p:cNvGraphicFramePr>
          <p:nvPr>
            <p:ph idx="1"/>
          </p:nvPr>
        </p:nvGraphicFramePr>
        <p:xfrm>
          <a:off x="-307313" y="1831365"/>
          <a:ext cx="10515600" cy="4222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Flowchart: Multidocument 8">
            <a:extLst>
              <a:ext uri="{FF2B5EF4-FFF2-40B4-BE49-F238E27FC236}">
                <a16:creationId xmlns:a16="http://schemas.microsoft.com/office/drawing/2014/main" id="{8E83BD4D-9838-4D19-83EA-89AAA3BB04C1}"/>
              </a:ext>
            </a:extLst>
          </p:cNvPr>
          <p:cNvSpPr/>
          <p:nvPr/>
        </p:nvSpPr>
        <p:spPr>
          <a:xfrm>
            <a:off x="9137302" y="2046793"/>
            <a:ext cx="2568461" cy="1895947"/>
          </a:xfrm>
          <a:prstGeom prst="flowChartMultidocumen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Balance sheet, income statement, footnotes, etc.</a:t>
            </a:r>
          </a:p>
        </p:txBody>
      </p:sp>
    </p:spTree>
    <p:extLst>
      <p:ext uri="{BB962C8B-B14F-4D97-AF65-F5344CB8AC3E}">
        <p14:creationId xmlns:p14="http://schemas.microsoft.com/office/powerpoint/2010/main" val="257754204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63425-3F7E-45F0-8169-DA2047382014}"/>
              </a:ext>
            </a:extLst>
          </p:cNvPr>
          <p:cNvSpPr>
            <a:spLocks noGrp="1"/>
          </p:cNvSpPr>
          <p:nvPr>
            <p:ph type="title"/>
          </p:nvPr>
        </p:nvSpPr>
        <p:spPr/>
        <p:txBody>
          <a:bodyPr/>
          <a:lstStyle/>
          <a:p>
            <a:r>
              <a:rPr lang="en-US" dirty="0"/>
              <a:t>Some Free Tools To Assist You…</a:t>
            </a:r>
          </a:p>
        </p:txBody>
      </p:sp>
      <p:sp>
        <p:nvSpPr>
          <p:cNvPr id="3" name="Content Placeholder 2">
            <a:extLst>
              <a:ext uri="{FF2B5EF4-FFF2-40B4-BE49-F238E27FC236}">
                <a16:creationId xmlns:a16="http://schemas.microsoft.com/office/drawing/2014/main" id="{5798D9AD-33E0-4307-BD64-2A40B0DB70CB}"/>
              </a:ext>
            </a:extLst>
          </p:cNvPr>
          <p:cNvSpPr>
            <a:spLocks noGrp="1"/>
          </p:cNvSpPr>
          <p:nvPr>
            <p:ph idx="1"/>
          </p:nvPr>
        </p:nvSpPr>
        <p:spPr/>
        <p:txBody>
          <a:bodyPr>
            <a:normAutofit/>
          </a:bodyPr>
          <a:lstStyle/>
          <a:p>
            <a:r>
              <a:rPr lang="en-US" dirty="0"/>
              <a:t>DumpSec</a:t>
            </a:r>
          </a:p>
          <a:p>
            <a:pPr lvl="1"/>
            <a:r>
              <a:rPr lang="en-US" dirty="0">
                <a:hlinkClick r:id="rId2"/>
              </a:rPr>
              <a:t>www.somarsoft.com</a:t>
            </a:r>
            <a:endParaRPr lang="en-US" dirty="0"/>
          </a:p>
          <a:p>
            <a:r>
              <a:rPr lang="en-US" dirty="0"/>
              <a:t>Belarc</a:t>
            </a:r>
          </a:p>
          <a:p>
            <a:pPr lvl="1"/>
            <a:r>
              <a:rPr lang="en-US" dirty="0">
                <a:hlinkClick r:id="rId3"/>
              </a:rPr>
              <a:t>www.belarc.com</a:t>
            </a:r>
            <a:r>
              <a:rPr lang="en-US" dirty="0"/>
              <a:t> </a:t>
            </a:r>
          </a:p>
          <a:p>
            <a:r>
              <a:rPr lang="en-US" dirty="0"/>
              <a:t>Wireshark</a:t>
            </a:r>
          </a:p>
          <a:p>
            <a:pPr lvl="1"/>
            <a:r>
              <a:rPr lang="en-US" dirty="0">
                <a:hlinkClick r:id="rId4"/>
              </a:rPr>
              <a:t>www.wireshark.com</a:t>
            </a:r>
            <a:endParaRPr lang="en-US" dirty="0"/>
          </a:p>
          <a:p>
            <a:r>
              <a:rPr lang="en-US" dirty="0"/>
              <a:t>Gibson Research Corporation</a:t>
            </a:r>
          </a:p>
          <a:p>
            <a:pPr lvl="1"/>
            <a:r>
              <a:rPr lang="en-US" dirty="0">
                <a:hlinkClick r:id="rId5"/>
              </a:rPr>
              <a:t>www.grc.com</a:t>
            </a:r>
            <a:endParaRPr lang="en-US" dirty="0"/>
          </a:p>
          <a:p>
            <a:pPr marL="914400" lvl="2" indent="0">
              <a:buNone/>
            </a:pPr>
            <a:endParaRPr lang="en-US" dirty="0"/>
          </a:p>
          <a:p>
            <a:endParaRPr lang="en-US" dirty="0"/>
          </a:p>
          <a:p>
            <a:endParaRPr lang="en-US" dirty="0"/>
          </a:p>
        </p:txBody>
      </p:sp>
    </p:spTree>
    <p:extLst>
      <p:ext uri="{BB962C8B-B14F-4D97-AF65-F5344CB8AC3E}">
        <p14:creationId xmlns:p14="http://schemas.microsoft.com/office/powerpoint/2010/main" val="331672642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39FFE-0A8E-449B-9C49-DDA264C271DA}"/>
              </a:ext>
            </a:extLst>
          </p:cNvPr>
          <p:cNvSpPr>
            <a:spLocks noGrp="1"/>
          </p:cNvSpPr>
          <p:nvPr>
            <p:ph type="title"/>
          </p:nvPr>
        </p:nvSpPr>
        <p:spPr/>
        <p:txBody>
          <a:bodyPr/>
          <a:lstStyle/>
          <a:p>
            <a:r>
              <a:rPr lang="en-US" dirty="0"/>
              <a:t>Access To Programs And Data</a:t>
            </a:r>
          </a:p>
        </p:txBody>
      </p:sp>
      <p:graphicFrame>
        <p:nvGraphicFramePr>
          <p:cNvPr id="4" name="Content Placeholder 3">
            <a:extLst>
              <a:ext uri="{FF2B5EF4-FFF2-40B4-BE49-F238E27FC236}">
                <a16:creationId xmlns:a16="http://schemas.microsoft.com/office/drawing/2014/main" id="{5ECA2615-63AA-4E20-B818-9245714C7138}"/>
              </a:ext>
            </a:extLst>
          </p:cNvPr>
          <p:cNvGraphicFramePr>
            <a:graphicFrameLocks noGrp="1"/>
          </p:cNvGraphicFramePr>
          <p:nvPr>
            <p:ph idx="1"/>
          </p:nvPr>
        </p:nvGraphicFramePr>
        <p:xfrm>
          <a:off x="609600" y="1492250"/>
          <a:ext cx="10871200" cy="4589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727693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graphicEl>
                                              <a:dgm id="{F6492EED-3EAF-408E-A3CA-2CFED7569F21}"/>
                                            </p:graphicEl>
                                          </p:spTgt>
                                        </p:tgtEl>
                                        <p:attrNameLst>
                                          <p:attrName>style.visibility</p:attrName>
                                        </p:attrNameLst>
                                      </p:cBhvr>
                                      <p:to>
                                        <p:strVal val="visible"/>
                                      </p:to>
                                    </p:set>
                                    <p:animEffect transition="in" filter="wipe(down)">
                                      <p:cBhvr>
                                        <p:cTn id="7" dur="500"/>
                                        <p:tgtEl>
                                          <p:spTgt spid="4">
                                            <p:graphicEl>
                                              <a:dgm id="{F6492EED-3EAF-408E-A3CA-2CFED7569F21}"/>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graphicEl>
                                              <a:dgm id="{1013A5AD-14BC-4F5D-8C22-9B42719980E9}"/>
                                            </p:graphicEl>
                                          </p:spTgt>
                                        </p:tgtEl>
                                        <p:attrNameLst>
                                          <p:attrName>style.visibility</p:attrName>
                                        </p:attrNameLst>
                                      </p:cBhvr>
                                      <p:to>
                                        <p:strVal val="visible"/>
                                      </p:to>
                                    </p:set>
                                    <p:animEffect transition="in" filter="wipe(down)">
                                      <p:cBhvr>
                                        <p:cTn id="10" dur="500"/>
                                        <p:tgtEl>
                                          <p:spTgt spid="4">
                                            <p:graphicEl>
                                              <a:dgm id="{1013A5AD-14BC-4F5D-8C22-9B42719980E9}"/>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graphicEl>
                                              <a:dgm id="{F0963425-FD0C-46A5-89BF-582713DF7EFD}"/>
                                            </p:graphicEl>
                                          </p:spTgt>
                                        </p:tgtEl>
                                        <p:attrNameLst>
                                          <p:attrName>style.visibility</p:attrName>
                                        </p:attrNameLst>
                                      </p:cBhvr>
                                      <p:to>
                                        <p:strVal val="visible"/>
                                      </p:to>
                                    </p:set>
                                    <p:animEffect transition="in" filter="wipe(down)">
                                      <p:cBhvr>
                                        <p:cTn id="15" dur="500"/>
                                        <p:tgtEl>
                                          <p:spTgt spid="4">
                                            <p:graphicEl>
                                              <a:dgm id="{F0963425-FD0C-46A5-89BF-582713DF7EFD}"/>
                                            </p:graphic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graphicEl>
                                              <a:dgm id="{2A3650AA-CB48-4A73-A885-B150B051F3C1}"/>
                                            </p:graphicEl>
                                          </p:spTgt>
                                        </p:tgtEl>
                                        <p:attrNameLst>
                                          <p:attrName>style.visibility</p:attrName>
                                        </p:attrNameLst>
                                      </p:cBhvr>
                                      <p:to>
                                        <p:strVal val="visible"/>
                                      </p:to>
                                    </p:set>
                                    <p:animEffect transition="in" filter="wipe(down)">
                                      <p:cBhvr>
                                        <p:cTn id="18" dur="500"/>
                                        <p:tgtEl>
                                          <p:spTgt spid="4">
                                            <p:graphicEl>
                                              <a:dgm id="{2A3650AA-CB48-4A73-A885-B150B051F3C1}"/>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
                                            <p:graphicEl>
                                              <a:dgm id="{976B1788-DB9E-45A3-9BF0-F75D14B24624}"/>
                                            </p:graphicEl>
                                          </p:spTgt>
                                        </p:tgtEl>
                                        <p:attrNameLst>
                                          <p:attrName>style.visibility</p:attrName>
                                        </p:attrNameLst>
                                      </p:cBhvr>
                                      <p:to>
                                        <p:strVal val="visible"/>
                                      </p:to>
                                    </p:set>
                                    <p:animEffect transition="in" filter="wipe(down)">
                                      <p:cBhvr>
                                        <p:cTn id="23" dur="500"/>
                                        <p:tgtEl>
                                          <p:spTgt spid="4">
                                            <p:graphicEl>
                                              <a:dgm id="{976B1788-DB9E-45A3-9BF0-F75D14B24624}"/>
                                            </p:graphic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graphicEl>
                                              <a:dgm id="{3EB636DF-87F5-4FF8-8EFA-0898C0AAF760}"/>
                                            </p:graphicEl>
                                          </p:spTgt>
                                        </p:tgtEl>
                                        <p:attrNameLst>
                                          <p:attrName>style.visibility</p:attrName>
                                        </p:attrNameLst>
                                      </p:cBhvr>
                                      <p:to>
                                        <p:strVal val="visible"/>
                                      </p:to>
                                    </p:set>
                                    <p:animEffect transition="in" filter="wipe(down)">
                                      <p:cBhvr>
                                        <p:cTn id="26" dur="500"/>
                                        <p:tgtEl>
                                          <p:spTgt spid="4">
                                            <p:graphicEl>
                                              <a:dgm id="{3EB636DF-87F5-4FF8-8EFA-0898C0AAF76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F3DBB-4BBC-6A1D-8037-C6AE5C1B549F}"/>
              </a:ext>
            </a:extLst>
          </p:cNvPr>
          <p:cNvSpPr>
            <a:spLocks noGrp="1"/>
          </p:cNvSpPr>
          <p:nvPr>
            <p:ph type="title"/>
          </p:nvPr>
        </p:nvSpPr>
        <p:spPr/>
        <p:txBody>
          <a:bodyPr/>
          <a:lstStyle/>
          <a:p>
            <a:r>
              <a:rPr lang="en-US" sz="2800" dirty="0">
                <a:hlinkClick r:id="rId2"/>
              </a:rPr>
              <a:t>https://legacy.acfe.com/report-to-the-nations/2024/</a:t>
            </a:r>
            <a:r>
              <a:rPr lang="en-US" sz="2800" dirty="0"/>
              <a:t> </a:t>
            </a:r>
          </a:p>
        </p:txBody>
      </p:sp>
      <p:sp>
        <p:nvSpPr>
          <p:cNvPr id="3" name="Text Placeholder 2">
            <a:extLst>
              <a:ext uri="{FF2B5EF4-FFF2-40B4-BE49-F238E27FC236}">
                <a16:creationId xmlns:a16="http://schemas.microsoft.com/office/drawing/2014/main" id="{C488F628-1280-D711-09F3-F21804F80BEA}"/>
              </a:ext>
            </a:extLst>
          </p:cNvPr>
          <p:cNvSpPr>
            <a:spLocks noGrp="1"/>
          </p:cNvSpPr>
          <p:nvPr>
            <p:ph type="body" idx="1"/>
          </p:nvPr>
        </p:nvSpPr>
        <p:spPr/>
        <p:txBody>
          <a:bodyPr/>
          <a:lstStyle/>
          <a:p>
            <a:r>
              <a:rPr lang="en-US" i="1" dirty="0"/>
              <a:t>We encourage you to download the report…</a:t>
            </a:r>
          </a:p>
        </p:txBody>
      </p:sp>
    </p:spTree>
    <p:extLst>
      <p:ext uri="{BB962C8B-B14F-4D97-AF65-F5344CB8AC3E}">
        <p14:creationId xmlns:p14="http://schemas.microsoft.com/office/powerpoint/2010/main" val="100835245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C226F-2F02-44A5-8E33-2FCCA9DA8D9F}"/>
              </a:ext>
            </a:extLst>
          </p:cNvPr>
          <p:cNvSpPr>
            <a:spLocks noGrp="1"/>
          </p:cNvSpPr>
          <p:nvPr>
            <p:ph type="title"/>
          </p:nvPr>
        </p:nvSpPr>
        <p:spPr/>
        <p:txBody>
          <a:bodyPr/>
          <a:lstStyle/>
          <a:p>
            <a:r>
              <a:rPr lang="en-US" dirty="0"/>
              <a:t>Sample Tests Of Access Controls</a:t>
            </a:r>
          </a:p>
        </p:txBody>
      </p:sp>
      <p:graphicFrame>
        <p:nvGraphicFramePr>
          <p:cNvPr id="4" name="Content Placeholder 3">
            <a:extLst>
              <a:ext uri="{FF2B5EF4-FFF2-40B4-BE49-F238E27FC236}">
                <a16:creationId xmlns:a16="http://schemas.microsoft.com/office/drawing/2014/main" id="{905226F9-4569-4583-9505-F11ADD01605E}"/>
              </a:ext>
            </a:extLst>
          </p:cNvPr>
          <p:cNvGraphicFramePr>
            <a:graphicFrameLocks noGrp="1"/>
          </p:cNvGraphicFramePr>
          <p:nvPr>
            <p:ph idx="1"/>
          </p:nvPr>
        </p:nvGraphicFramePr>
        <p:xfrm>
          <a:off x="609600" y="1492250"/>
          <a:ext cx="10871200" cy="4211320"/>
        </p:xfrm>
        <a:graphic>
          <a:graphicData uri="http://schemas.openxmlformats.org/drawingml/2006/table">
            <a:tbl>
              <a:tblPr firstRow="1" bandRow="1">
                <a:tableStyleId>{5C22544A-7EE6-4342-B048-85BDC9FD1C3A}</a:tableStyleId>
              </a:tblPr>
              <a:tblGrid>
                <a:gridCol w="5435600">
                  <a:extLst>
                    <a:ext uri="{9D8B030D-6E8A-4147-A177-3AD203B41FA5}">
                      <a16:colId xmlns:a16="http://schemas.microsoft.com/office/drawing/2014/main" val="2027576343"/>
                    </a:ext>
                  </a:extLst>
                </a:gridCol>
                <a:gridCol w="5435600">
                  <a:extLst>
                    <a:ext uri="{9D8B030D-6E8A-4147-A177-3AD203B41FA5}">
                      <a16:colId xmlns:a16="http://schemas.microsoft.com/office/drawing/2014/main" val="1692028481"/>
                    </a:ext>
                  </a:extLst>
                </a:gridCol>
              </a:tblGrid>
              <a:tr h="370840">
                <a:tc>
                  <a:txBody>
                    <a:bodyPr/>
                    <a:lstStyle/>
                    <a:p>
                      <a:r>
                        <a:rPr lang="en-US" dirty="0"/>
                        <a:t>Sample Control</a:t>
                      </a:r>
                    </a:p>
                  </a:txBody>
                  <a:tcPr marL="94532" marR="94532">
                    <a:solidFill>
                      <a:srgbClr val="002060"/>
                    </a:solidFill>
                  </a:tcPr>
                </a:tc>
                <a:tc>
                  <a:txBody>
                    <a:bodyPr/>
                    <a:lstStyle/>
                    <a:p>
                      <a:r>
                        <a:rPr lang="en-US" dirty="0"/>
                        <a:t>Potential Testing/Validation Option</a:t>
                      </a:r>
                    </a:p>
                  </a:txBody>
                  <a:tcPr marL="94532" marR="94532">
                    <a:solidFill>
                      <a:srgbClr val="002060"/>
                    </a:solidFill>
                  </a:tcPr>
                </a:tc>
                <a:extLst>
                  <a:ext uri="{0D108BD9-81ED-4DB2-BD59-A6C34878D82A}">
                    <a16:rowId xmlns:a16="http://schemas.microsoft.com/office/drawing/2014/main" val="554015934"/>
                  </a:ext>
                </a:extLst>
              </a:tr>
              <a:tr h="370840">
                <a:tc>
                  <a:txBody>
                    <a:bodyPr/>
                    <a:lstStyle/>
                    <a:p>
                      <a:r>
                        <a:rPr lang="en-US" dirty="0"/>
                        <a:t>A formal mechanism exists for providing new users with access to a system, including formally approving the user and establishing specific rights.</a:t>
                      </a:r>
                    </a:p>
                  </a:txBody>
                  <a:tcPr marL="94532" marR="94532">
                    <a:noFill/>
                  </a:tcPr>
                </a:tc>
                <a:tc>
                  <a:txBody>
                    <a:bodyPr/>
                    <a:lstStyle/>
                    <a:p>
                      <a:r>
                        <a:rPr lang="en-US" dirty="0"/>
                        <a:t>Acquire and read a copy of the policy that applies to this activity, making note of specific requirements. For a sampling of new users, validate that access was approved and that user rights aligned with job description.</a:t>
                      </a:r>
                    </a:p>
                  </a:txBody>
                  <a:tcPr marL="94532" marR="94532">
                    <a:noFill/>
                  </a:tcPr>
                </a:tc>
                <a:extLst>
                  <a:ext uri="{0D108BD9-81ED-4DB2-BD59-A6C34878D82A}">
                    <a16:rowId xmlns:a16="http://schemas.microsoft.com/office/drawing/2014/main" val="3180684956"/>
                  </a:ext>
                </a:extLst>
              </a:tr>
              <a:tr h="370840">
                <a:tc>
                  <a:txBody>
                    <a:bodyPr/>
                    <a:lstStyle/>
                    <a:p>
                      <a:r>
                        <a:rPr lang="en-US" dirty="0"/>
                        <a:t>Whenever a team member leaves the organization, a formal process exists for immediately disabling access by the user into their account.</a:t>
                      </a:r>
                    </a:p>
                  </a:txBody>
                  <a:tcPr marL="94532" marR="94532">
                    <a:solidFill>
                      <a:schemeClr val="bg1">
                        <a:lumMod val="95000"/>
                      </a:schemeClr>
                    </a:solidFill>
                  </a:tcPr>
                </a:tc>
                <a:tc>
                  <a:txBody>
                    <a:bodyPr/>
                    <a:lstStyle/>
                    <a:p>
                      <a:r>
                        <a:rPr lang="en-US" dirty="0"/>
                        <a:t>Acquire a listing of former team members, including date of termination. Compare this to listing of inactive users to determine if deactivation was timely. Additionally, compare list of all current users in the system to a listing of all current team members.</a:t>
                      </a:r>
                    </a:p>
                  </a:txBody>
                  <a:tcPr marL="94532" marR="94532">
                    <a:solidFill>
                      <a:schemeClr val="bg1">
                        <a:lumMod val="95000"/>
                      </a:schemeClr>
                    </a:solidFill>
                  </a:tcPr>
                </a:tc>
                <a:extLst>
                  <a:ext uri="{0D108BD9-81ED-4DB2-BD59-A6C34878D82A}">
                    <a16:rowId xmlns:a16="http://schemas.microsoft.com/office/drawing/2014/main" val="2437123015"/>
                  </a:ext>
                </a:extLst>
              </a:tr>
              <a:tr h="370840">
                <a:tc>
                  <a:txBody>
                    <a:bodyPr/>
                    <a:lstStyle/>
                    <a:p>
                      <a:r>
                        <a:rPr lang="en-US" dirty="0"/>
                        <a:t>The company has a strong password policy in place and all user accounts are in compliance.</a:t>
                      </a:r>
                    </a:p>
                  </a:txBody>
                  <a:tcPr marL="94532" marR="94532">
                    <a:noFill/>
                  </a:tcPr>
                </a:tc>
                <a:tc>
                  <a:txBody>
                    <a:bodyPr/>
                    <a:lstStyle/>
                    <a:p>
                      <a:r>
                        <a:rPr lang="en-US" dirty="0"/>
                        <a:t>Acquire a copy of the policy and compare it to mandated password strength for accessing specific applications.</a:t>
                      </a:r>
                    </a:p>
                  </a:txBody>
                  <a:tcPr marL="94532" marR="94532">
                    <a:noFill/>
                  </a:tcPr>
                </a:tc>
                <a:extLst>
                  <a:ext uri="{0D108BD9-81ED-4DB2-BD59-A6C34878D82A}">
                    <a16:rowId xmlns:a16="http://schemas.microsoft.com/office/drawing/2014/main" val="1838241783"/>
                  </a:ext>
                </a:extLst>
              </a:tr>
            </a:tbl>
          </a:graphicData>
        </a:graphic>
      </p:graphicFrame>
    </p:spTree>
    <p:extLst>
      <p:ext uri="{BB962C8B-B14F-4D97-AF65-F5344CB8AC3E}">
        <p14:creationId xmlns:p14="http://schemas.microsoft.com/office/powerpoint/2010/main" val="3100470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39FFE-0A8E-449B-9C49-DDA264C271DA}"/>
              </a:ext>
            </a:extLst>
          </p:cNvPr>
          <p:cNvSpPr>
            <a:spLocks noGrp="1"/>
          </p:cNvSpPr>
          <p:nvPr>
            <p:ph type="title"/>
          </p:nvPr>
        </p:nvSpPr>
        <p:spPr/>
        <p:txBody>
          <a:bodyPr/>
          <a:lstStyle/>
          <a:p>
            <a:r>
              <a:rPr lang="en-US" dirty="0"/>
              <a:t>Program Changes</a:t>
            </a:r>
          </a:p>
        </p:txBody>
      </p:sp>
      <p:graphicFrame>
        <p:nvGraphicFramePr>
          <p:cNvPr id="4" name="Content Placeholder 3">
            <a:extLst>
              <a:ext uri="{FF2B5EF4-FFF2-40B4-BE49-F238E27FC236}">
                <a16:creationId xmlns:a16="http://schemas.microsoft.com/office/drawing/2014/main" id="{5ECA2615-63AA-4E20-B818-9245714C7138}"/>
              </a:ext>
            </a:extLst>
          </p:cNvPr>
          <p:cNvGraphicFramePr>
            <a:graphicFrameLocks noGrp="1"/>
          </p:cNvGraphicFramePr>
          <p:nvPr>
            <p:ph idx="1"/>
          </p:nvPr>
        </p:nvGraphicFramePr>
        <p:xfrm>
          <a:off x="609600" y="1492250"/>
          <a:ext cx="10871200" cy="4589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0232878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graphicEl>
                                              <a:dgm id="{F6492EED-3EAF-408E-A3CA-2CFED7569F21}"/>
                                            </p:graphicEl>
                                          </p:spTgt>
                                        </p:tgtEl>
                                        <p:attrNameLst>
                                          <p:attrName>style.visibility</p:attrName>
                                        </p:attrNameLst>
                                      </p:cBhvr>
                                      <p:to>
                                        <p:strVal val="visible"/>
                                      </p:to>
                                    </p:set>
                                    <p:animEffect transition="in" filter="wipe(down)">
                                      <p:cBhvr>
                                        <p:cTn id="7" dur="500"/>
                                        <p:tgtEl>
                                          <p:spTgt spid="4">
                                            <p:graphicEl>
                                              <a:dgm id="{F6492EED-3EAF-408E-A3CA-2CFED7569F21}"/>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graphicEl>
                                              <a:dgm id="{1013A5AD-14BC-4F5D-8C22-9B42719980E9}"/>
                                            </p:graphicEl>
                                          </p:spTgt>
                                        </p:tgtEl>
                                        <p:attrNameLst>
                                          <p:attrName>style.visibility</p:attrName>
                                        </p:attrNameLst>
                                      </p:cBhvr>
                                      <p:to>
                                        <p:strVal val="visible"/>
                                      </p:to>
                                    </p:set>
                                    <p:animEffect transition="in" filter="wipe(down)">
                                      <p:cBhvr>
                                        <p:cTn id="10" dur="500"/>
                                        <p:tgtEl>
                                          <p:spTgt spid="4">
                                            <p:graphicEl>
                                              <a:dgm id="{1013A5AD-14BC-4F5D-8C22-9B42719980E9}"/>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graphicEl>
                                              <a:dgm id="{F0963425-FD0C-46A5-89BF-582713DF7EFD}"/>
                                            </p:graphicEl>
                                          </p:spTgt>
                                        </p:tgtEl>
                                        <p:attrNameLst>
                                          <p:attrName>style.visibility</p:attrName>
                                        </p:attrNameLst>
                                      </p:cBhvr>
                                      <p:to>
                                        <p:strVal val="visible"/>
                                      </p:to>
                                    </p:set>
                                    <p:animEffect transition="in" filter="wipe(down)">
                                      <p:cBhvr>
                                        <p:cTn id="15" dur="500"/>
                                        <p:tgtEl>
                                          <p:spTgt spid="4">
                                            <p:graphicEl>
                                              <a:dgm id="{F0963425-FD0C-46A5-89BF-582713DF7EFD}"/>
                                            </p:graphic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graphicEl>
                                              <a:dgm id="{2A3650AA-CB48-4A73-A885-B150B051F3C1}"/>
                                            </p:graphicEl>
                                          </p:spTgt>
                                        </p:tgtEl>
                                        <p:attrNameLst>
                                          <p:attrName>style.visibility</p:attrName>
                                        </p:attrNameLst>
                                      </p:cBhvr>
                                      <p:to>
                                        <p:strVal val="visible"/>
                                      </p:to>
                                    </p:set>
                                    <p:animEffect transition="in" filter="wipe(down)">
                                      <p:cBhvr>
                                        <p:cTn id="18" dur="500"/>
                                        <p:tgtEl>
                                          <p:spTgt spid="4">
                                            <p:graphicEl>
                                              <a:dgm id="{2A3650AA-CB48-4A73-A885-B150B051F3C1}"/>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
                                            <p:graphicEl>
                                              <a:dgm id="{976B1788-DB9E-45A3-9BF0-F75D14B24624}"/>
                                            </p:graphicEl>
                                          </p:spTgt>
                                        </p:tgtEl>
                                        <p:attrNameLst>
                                          <p:attrName>style.visibility</p:attrName>
                                        </p:attrNameLst>
                                      </p:cBhvr>
                                      <p:to>
                                        <p:strVal val="visible"/>
                                      </p:to>
                                    </p:set>
                                    <p:animEffect transition="in" filter="wipe(down)">
                                      <p:cBhvr>
                                        <p:cTn id="23" dur="500"/>
                                        <p:tgtEl>
                                          <p:spTgt spid="4">
                                            <p:graphicEl>
                                              <a:dgm id="{976B1788-DB9E-45A3-9BF0-F75D14B24624}"/>
                                            </p:graphic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graphicEl>
                                              <a:dgm id="{3EB636DF-87F5-4FF8-8EFA-0898C0AAF760}"/>
                                            </p:graphicEl>
                                          </p:spTgt>
                                        </p:tgtEl>
                                        <p:attrNameLst>
                                          <p:attrName>style.visibility</p:attrName>
                                        </p:attrNameLst>
                                      </p:cBhvr>
                                      <p:to>
                                        <p:strVal val="visible"/>
                                      </p:to>
                                    </p:set>
                                    <p:animEffect transition="in" filter="wipe(down)">
                                      <p:cBhvr>
                                        <p:cTn id="26" dur="500"/>
                                        <p:tgtEl>
                                          <p:spTgt spid="4">
                                            <p:graphicEl>
                                              <a:dgm id="{3EB636DF-87F5-4FF8-8EFA-0898C0AAF76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39FFE-0A8E-449B-9C49-DDA264C271DA}"/>
              </a:ext>
            </a:extLst>
          </p:cNvPr>
          <p:cNvSpPr>
            <a:spLocks noGrp="1"/>
          </p:cNvSpPr>
          <p:nvPr>
            <p:ph type="title"/>
          </p:nvPr>
        </p:nvSpPr>
        <p:spPr/>
        <p:txBody>
          <a:bodyPr/>
          <a:lstStyle/>
          <a:p>
            <a:r>
              <a:rPr lang="en-US" dirty="0"/>
              <a:t>Program Development</a:t>
            </a:r>
          </a:p>
        </p:txBody>
      </p:sp>
      <p:graphicFrame>
        <p:nvGraphicFramePr>
          <p:cNvPr id="4" name="Content Placeholder 3">
            <a:extLst>
              <a:ext uri="{FF2B5EF4-FFF2-40B4-BE49-F238E27FC236}">
                <a16:creationId xmlns:a16="http://schemas.microsoft.com/office/drawing/2014/main" id="{5ECA2615-63AA-4E20-B818-9245714C7138}"/>
              </a:ext>
            </a:extLst>
          </p:cNvPr>
          <p:cNvGraphicFramePr>
            <a:graphicFrameLocks noGrp="1"/>
          </p:cNvGraphicFramePr>
          <p:nvPr>
            <p:ph idx="1"/>
          </p:nvPr>
        </p:nvGraphicFramePr>
        <p:xfrm>
          <a:off x="838200" y="1690687"/>
          <a:ext cx="10515600" cy="43571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082293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graphicEl>
                                              <a:dgm id="{F6492EED-3EAF-408E-A3CA-2CFED7569F21}"/>
                                            </p:graphicEl>
                                          </p:spTgt>
                                        </p:tgtEl>
                                        <p:attrNameLst>
                                          <p:attrName>style.visibility</p:attrName>
                                        </p:attrNameLst>
                                      </p:cBhvr>
                                      <p:to>
                                        <p:strVal val="visible"/>
                                      </p:to>
                                    </p:set>
                                    <p:animEffect transition="in" filter="wipe(down)">
                                      <p:cBhvr>
                                        <p:cTn id="7" dur="500"/>
                                        <p:tgtEl>
                                          <p:spTgt spid="4">
                                            <p:graphicEl>
                                              <a:dgm id="{F6492EED-3EAF-408E-A3CA-2CFED7569F21}"/>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graphicEl>
                                              <a:dgm id="{1013A5AD-14BC-4F5D-8C22-9B42719980E9}"/>
                                            </p:graphicEl>
                                          </p:spTgt>
                                        </p:tgtEl>
                                        <p:attrNameLst>
                                          <p:attrName>style.visibility</p:attrName>
                                        </p:attrNameLst>
                                      </p:cBhvr>
                                      <p:to>
                                        <p:strVal val="visible"/>
                                      </p:to>
                                    </p:set>
                                    <p:animEffect transition="in" filter="wipe(down)">
                                      <p:cBhvr>
                                        <p:cTn id="10" dur="500"/>
                                        <p:tgtEl>
                                          <p:spTgt spid="4">
                                            <p:graphicEl>
                                              <a:dgm id="{1013A5AD-14BC-4F5D-8C22-9B42719980E9}"/>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graphicEl>
                                              <a:dgm id="{F0963425-FD0C-46A5-89BF-582713DF7EFD}"/>
                                            </p:graphicEl>
                                          </p:spTgt>
                                        </p:tgtEl>
                                        <p:attrNameLst>
                                          <p:attrName>style.visibility</p:attrName>
                                        </p:attrNameLst>
                                      </p:cBhvr>
                                      <p:to>
                                        <p:strVal val="visible"/>
                                      </p:to>
                                    </p:set>
                                    <p:animEffect transition="in" filter="wipe(down)">
                                      <p:cBhvr>
                                        <p:cTn id="15" dur="500"/>
                                        <p:tgtEl>
                                          <p:spTgt spid="4">
                                            <p:graphicEl>
                                              <a:dgm id="{F0963425-FD0C-46A5-89BF-582713DF7EFD}"/>
                                            </p:graphic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graphicEl>
                                              <a:dgm id="{2A3650AA-CB48-4A73-A885-B150B051F3C1}"/>
                                            </p:graphicEl>
                                          </p:spTgt>
                                        </p:tgtEl>
                                        <p:attrNameLst>
                                          <p:attrName>style.visibility</p:attrName>
                                        </p:attrNameLst>
                                      </p:cBhvr>
                                      <p:to>
                                        <p:strVal val="visible"/>
                                      </p:to>
                                    </p:set>
                                    <p:animEffect transition="in" filter="wipe(down)">
                                      <p:cBhvr>
                                        <p:cTn id="18" dur="500"/>
                                        <p:tgtEl>
                                          <p:spTgt spid="4">
                                            <p:graphicEl>
                                              <a:dgm id="{2A3650AA-CB48-4A73-A885-B150B051F3C1}"/>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
                                            <p:graphicEl>
                                              <a:dgm id="{976B1788-DB9E-45A3-9BF0-F75D14B24624}"/>
                                            </p:graphicEl>
                                          </p:spTgt>
                                        </p:tgtEl>
                                        <p:attrNameLst>
                                          <p:attrName>style.visibility</p:attrName>
                                        </p:attrNameLst>
                                      </p:cBhvr>
                                      <p:to>
                                        <p:strVal val="visible"/>
                                      </p:to>
                                    </p:set>
                                    <p:animEffect transition="in" filter="wipe(down)">
                                      <p:cBhvr>
                                        <p:cTn id="23" dur="500"/>
                                        <p:tgtEl>
                                          <p:spTgt spid="4">
                                            <p:graphicEl>
                                              <a:dgm id="{976B1788-DB9E-45A3-9BF0-F75D14B24624}"/>
                                            </p:graphic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graphicEl>
                                              <a:dgm id="{3EB636DF-87F5-4FF8-8EFA-0898C0AAF760}"/>
                                            </p:graphicEl>
                                          </p:spTgt>
                                        </p:tgtEl>
                                        <p:attrNameLst>
                                          <p:attrName>style.visibility</p:attrName>
                                        </p:attrNameLst>
                                      </p:cBhvr>
                                      <p:to>
                                        <p:strVal val="visible"/>
                                      </p:to>
                                    </p:set>
                                    <p:animEffect transition="in" filter="wipe(down)">
                                      <p:cBhvr>
                                        <p:cTn id="26" dur="500"/>
                                        <p:tgtEl>
                                          <p:spTgt spid="4">
                                            <p:graphicEl>
                                              <a:dgm id="{3EB636DF-87F5-4FF8-8EFA-0898C0AAF76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C226F-2F02-44A5-8E33-2FCCA9DA8D9F}"/>
              </a:ext>
            </a:extLst>
          </p:cNvPr>
          <p:cNvSpPr>
            <a:spLocks noGrp="1"/>
          </p:cNvSpPr>
          <p:nvPr>
            <p:ph type="title"/>
          </p:nvPr>
        </p:nvSpPr>
        <p:spPr/>
        <p:txBody>
          <a:bodyPr/>
          <a:lstStyle/>
          <a:p>
            <a:r>
              <a:rPr lang="en-US" dirty="0"/>
              <a:t>Sample Tests Of Program</a:t>
            </a:r>
            <a:br>
              <a:rPr lang="en-US" dirty="0"/>
            </a:br>
            <a:r>
              <a:rPr lang="en-US" dirty="0"/>
              <a:t>Change And Development Controls</a:t>
            </a:r>
          </a:p>
        </p:txBody>
      </p:sp>
      <p:graphicFrame>
        <p:nvGraphicFramePr>
          <p:cNvPr id="4" name="Content Placeholder 3">
            <a:extLst>
              <a:ext uri="{FF2B5EF4-FFF2-40B4-BE49-F238E27FC236}">
                <a16:creationId xmlns:a16="http://schemas.microsoft.com/office/drawing/2014/main" id="{905226F9-4569-4583-9505-F11ADD01605E}"/>
              </a:ext>
            </a:extLst>
          </p:cNvPr>
          <p:cNvGraphicFramePr>
            <a:graphicFrameLocks noGrp="1"/>
          </p:cNvGraphicFramePr>
          <p:nvPr>
            <p:ph idx="1"/>
          </p:nvPr>
        </p:nvGraphicFramePr>
        <p:xfrm>
          <a:off x="609600" y="1492250"/>
          <a:ext cx="10871200" cy="3937000"/>
        </p:xfrm>
        <a:graphic>
          <a:graphicData uri="http://schemas.openxmlformats.org/drawingml/2006/table">
            <a:tbl>
              <a:tblPr firstRow="1" bandRow="1">
                <a:tableStyleId>{5C22544A-7EE6-4342-B048-85BDC9FD1C3A}</a:tableStyleId>
              </a:tblPr>
              <a:tblGrid>
                <a:gridCol w="5435600">
                  <a:extLst>
                    <a:ext uri="{9D8B030D-6E8A-4147-A177-3AD203B41FA5}">
                      <a16:colId xmlns:a16="http://schemas.microsoft.com/office/drawing/2014/main" val="2027576343"/>
                    </a:ext>
                  </a:extLst>
                </a:gridCol>
                <a:gridCol w="5435600">
                  <a:extLst>
                    <a:ext uri="{9D8B030D-6E8A-4147-A177-3AD203B41FA5}">
                      <a16:colId xmlns:a16="http://schemas.microsoft.com/office/drawing/2014/main" val="1692028481"/>
                    </a:ext>
                  </a:extLst>
                </a:gridCol>
              </a:tblGrid>
              <a:tr h="370840">
                <a:tc>
                  <a:txBody>
                    <a:bodyPr/>
                    <a:lstStyle/>
                    <a:p>
                      <a:r>
                        <a:rPr lang="en-US" dirty="0"/>
                        <a:t>Sample Control</a:t>
                      </a:r>
                    </a:p>
                  </a:txBody>
                  <a:tcPr marL="94532" marR="94532">
                    <a:solidFill>
                      <a:srgbClr val="002060"/>
                    </a:solidFill>
                  </a:tcPr>
                </a:tc>
                <a:tc>
                  <a:txBody>
                    <a:bodyPr/>
                    <a:lstStyle/>
                    <a:p>
                      <a:r>
                        <a:rPr lang="en-US" dirty="0"/>
                        <a:t>Potential Testing/Validation Option</a:t>
                      </a:r>
                    </a:p>
                  </a:txBody>
                  <a:tcPr marL="94532" marR="94532">
                    <a:solidFill>
                      <a:srgbClr val="002060"/>
                    </a:solidFill>
                  </a:tcPr>
                </a:tc>
                <a:extLst>
                  <a:ext uri="{0D108BD9-81ED-4DB2-BD59-A6C34878D82A}">
                    <a16:rowId xmlns:a16="http://schemas.microsoft.com/office/drawing/2014/main" val="554015934"/>
                  </a:ext>
                </a:extLst>
              </a:tr>
              <a:tr h="370840">
                <a:tc>
                  <a:txBody>
                    <a:bodyPr/>
                    <a:lstStyle/>
                    <a:p>
                      <a:r>
                        <a:rPr lang="en-US" dirty="0"/>
                        <a:t>A formal process for initiating and managing changes to systems is in place.</a:t>
                      </a:r>
                    </a:p>
                  </a:txBody>
                  <a:tcPr marL="94532" marR="94532">
                    <a:noFill/>
                  </a:tcPr>
                </a:tc>
                <a:tc>
                  <a:txBody>
                    <a:bodyPr/>
                    <a:lstStyle/>
                    <a:p>
                      <a:r>
                        <a:rPr lang="en-US" dirty="0"/>
                        <a:t>Acquire and read a copy of the policy governing program changes and development. Make inquiries and observations regarding team members’ compliance with this policy.</a:t>
                      </a:r>
                    </a:p>
                  </a:txBody>
                  <a:tcPr marL="94532" marR="94532">
                    <a:noFill/>
                  </a:tcPr>
                </a:tc>
                <a:extLst>
                  <a:ext uri="{0D108BD9-81ED-4DB2-BD59-A6C34878D82A}">
                    <a16:rowId xmlns:a16="http://schemas.microsoft.com/office/drawing/2014/main" val="3180684956"/>
                  </a:ext>
                </a:extLst>
              </a:tr>
              <a:tr h="370840">
                <a:tc>
                  <a:txBody>
                    <a:bodyPr/>
                    <a:lstStyle/>
                    <a:p>
                      <a:r>
                        <a:rPr lang="en-US" dirty="0"/>
                        <a:t>All system changes are documented and tracked.</a:t>
                      </a:r>
                    </a:p>
                  </a:txBody>
                  <a:tcPr marL="94532" marR="94532">
                    <a:solidFill>
                      <a:schemeClr val="bg1">
                        <a:lumMod val="95000"/>
                      </a:schemeClr>
                    </a:solidFill>
                  </a:tcPr>
                </a:tc>
                <a:tc>
                  <a:txBody>
                    <a:bodyPr/>
                    <a:lstStyle/>
                    <a:p>
                      <a:r>
                        <a:rPr lang="en-US" dirty="0"/>
                        <a:t>Examine various change logs to ensure that changes were documented and tracked. Additionally, trace all changes per log back to change request documents to ensure that all changes were formally approved. Also trace all change request documents to change logs to ensure that all approved changes were effected.</a:t>
                      </a:r>
                    </a:p>
                  </a:txBody>
                  <a:tcPr marL="94532" marR="94532">
                    <a:solidFill>
                      <a:schemeClr val="bg1">
                        <a:lumMod val="95000"/>
                      </a:schemeClr>
                    </a:solidFill>
                  </a:tcPr>
                </a:tc>
                <a:extLst>
                  <a:ext uri="{0D108BD9-81ED-4DB2-BD59-A6C34878D82A}">
                    <a16:rowId xmlns:a16="http://schemas.microsoft.com/office/drawing/2014/main" val="2437123015"/>
                  </a:ext>
                </a:extLst>
              </a:tr>
              <a:tr h="370840">
                <a:tc>
                  <a:txBody>
                    <a:bodyPr/>
                    <a:lstStyle/>
                    <a:p>
                      <a:r>
                        <a:rPr lang="en-US" dirty="0"/>
                        <a:t>New and updated applications and systems are fully tested and authorized prior to implementation.</a:t>
                      </a:r>
                    </a:p>
                  </a:txBody>
                  <a:tcPr marL="94532" marR="94532">
                    <a:noFill/>
                  </a:tcPr>
                </a:tc>
                <a:tc>
                  <a:txBody>
                    <a:bodyPr/>
                    <a:lstStyle/>
                    <a:p>
                      <a:r>
                        <a:rPr lang="en-US" dirty="0"/>
                        <a:t>Review results of tests, review evidence of approval that was obtained prior to implementation.</a:t>
                      </a:r>
                    </a:p>
                  </a:txBody>
                  <a:tcPr marL="94532" marR="94532">
                    <a:noFill/>
                  </a:tcPr>
                </a:tc>
                <a:extLst>
                  <a:ext uri="{0D108BD9-81ED-4DB2-BD59-A6C34878D82A}">
                    <a16:rowId xmlns:a16="http://schemas.microsoft.com/office/drawing/2014/main" val="1838241783"/>
                  </a:ext>
                </a:extLst>
              </a:tr>
            </a:tbl>
          </a:graphicData>
        </a:graphic>
      </p:graphicFrame>
    </p:spTree>
    <p:extLst>
      <p:ext uri="{BB962C8B-B14F-4D97-AF65-F5344CB8AC3E}">
        <p14:creationId xmlns:p14="http://schemas.microsoft.com/office/powerpoint/2010/main" val="147729612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39FFE-0A8E-449B-9C49-DDA264C271DA}"/>
              </a:ext>
            </a:extLst>
          </p:cNvPr>
          <p:cNvSpPr>
            <a:spLocks noGrp="1"/>
          </p:cNvSpPr>
          <p:nvPr>
            <p:ph type="title"/>
          </p:nvPr>
        </p:nvSpPr>
        <p:spPr/>
        <p:txBody>
          <a:bodyPr/>
          <a:lstStyle/>
          <a:p>
            <a:r>
              <a:rPr lang="en-US" dirty="0"/>
              <a:t>Computer Operations</a:t>
            </a:r>
          </a:p>
        </p:txBody>
      </p:sp>
      <p:graphicFrame>
        <p:nvGraphicFramePr>
          <p:cNvPr id="4" name="Content Placeholder 3">
            <a:extLst>
              <a:ext uri="{FF2B5EF4-FFF2-40B4-BE49-F238E27FC236}">
                <a16:creationId xmlns:a16="http://schemas.microsoft.com/office/drawing/2014/main" id="{5ECA2615-63AA-4E20-B818-9245714C7138}"/>
              </a:ext>
            </a:extLst>
          </p:cNvPr>
          <p:cNvGraphicFramePr>
            <a:graphicFrameLocks noGrp="1"/>
          </p:cNvGraphicFramePr>
          <p:nvPr>
            <p:ph idx="1"/>
          </p:nvPr>
        </p:nvGraphicFramePr>
        <p:xfrm>
          <a:off x="609600" y="1492250"/>
          <a:ext cx="10871200" cy="4589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4398864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graphicEl>
                                              <a:dgm id="{F6492EED-3EAF-408E-A3CA-2CFED7569F21}"/>
                                            </p:graphicEl>
                                          </p:spTgt>
                                        </p:tgtEl>
                                        <p:attrNameLst>
                                          <p:attrName>style.visibility</p:attrName>
                                        </p:attrNameLst>
                                      </p:cBhvr>
                                      <p:to>
                                        <p:strVal val="visible"/>
                                      </p:to>
                                    </p:set>
                                    <p:animEffect transition="in" filter="wipe(down)">
                                      <p:cBhvr>
                                        <p:cTn id="7" dur="500"/>
                                        <p:tgtEl>
                                          <p:spTgt spid="4">
                                            <p:graphicEl>
                                              <a:dgm id="{F6492EED-3EAF-408E-A3CA-2CFED7569F21}"/>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graphicEl>
                                              <a:dgm id="{1013A5AD-14BC-4F5D-8C22-9B42719980E9}"/>
                                            </p:graphicEl>
                                          </p:spTgt>
                                        </p:tgtEl>
                                        <p:attrNameLst>
                                          <p:attrName>style.visibility</p:attrName>
                                        </p:attrNameLst>
                                      </p:cBhvr>
                                      <p:to>
                                        <p:strVal val="visible"/>
                                      </p:to>
                                    </p:set>
                                    <p:animEffect transition="in" filter="wipe(down)">
                                      <p:cBhvr>
                                        <p:cTn id="10" dur="500"/>
                                        <p:tgtEl>
                                          <p:spTgt spid="4">
                                            <p:graphicEl>
                                              <a:dgm id="{1013A5AD-14BC-4F5D-8C22-9B42719980E9}"/>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graphicEl>
                                              <a:dgm id="{F0963425-FD0C-46A5-89BF-582713DF7EFD}"/>
                                            </p:graphicEl>
                                          </p:spTgt>
                                        </p:tgtEl>
                                        <p:attrNameLst>
                                          <p:attrName>style.visibility</p:attrName>
                                        </p:attrNameLst>
                                      </p:cBhvr>
                                      <p:to>
                                        <p:strVal val="visible"/>
                                      </p:to>
                                    </p:set>
                                    <p:animEffect transition="in" filter="wipe(down)">
                                      <p:cBhvr>
                                        <p:cTn id="15" dur="500"/>
                                        <p:tgtEl>
                                          <p:spTgt spid="4">
                                            <p:graphicEl>
                                              <a:dgm id="{F0963425-FD0C-46A5-89BF-582713DF7EFD}"/>
                                            </p:graphic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graphicEl>
                                              <a:dgm id="{2A3650AA-CB48-4A73-A885-B150B051F3C1}"/>
                                            </p:graphicEl>
                                          </p:spTgt>
                                        </p:tgtEl>
                                        <p:attrNameLst>
                                          <p:attrName>style.visibility</p:attrName>
                                        </p:attrNameLst>
                                      </p:cBhvr>
                                      <p:to>
                                        <p:strVal val="visible"/>
                                      </p:to>
                                    </p:set>
                                    <p:animEffect transition="in" filter="wipe(down)">
                                      <p:cBhvr>
                                        <p:cTn id="18" dur="500"/>
                                        <p:tgtEl>
                                          <p:spTgt spid="4">
                                            <p:graphicEl>
                                              <a:dgm id="{2A3650AA-CB48-4A73-A885-B150B051F3C1}"/>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
                                            <p:graphicEl>
                                              <a:dgm id="{976B1788-DB9E-45A3-9BF0-F75D14B24624}"/>
                                            </p:graphicEl>
                                          </p:spTgt>
                                        </p:tgtEl>
                                        <p:attrNameLst>
                                          <p:attrName>style.visibility</p:attrName>
                                        </p:attrNameLst>
                                      </p:cBhvr>
                                      <p:to>
                                        <p:strVal val="visible"/>
                                      </p:to>
                                    </p:set>
                                    <p:animEffect transition="in" filter="wipe(down)">
                                      <p:cBhvr>
                                        <p:cTn id="23" dur="500"/>
                                        <p:tgtEl>
                                          <p:spTgt spid="4">
                                            <p:graphicEl>
                                              <a:dgm id="{976B1788-DB9E-45A3-9BF0-F75D14B24624}"/>
                                            </p:graphic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graphicEl>
                                              <a:dgm id="{3EB636DF-87F5-4FF8-8EFA-0898C0AAF760}"/>
                                            </p:graphicEl>
                                          </p:spTgt>
                                        </p:tgtEl>
                                        <p:attrNameLst>
                                          <p:attrName>style.visibility</p:attrName>
                                        </p:attrNameLst>
                                      </p:cBhvr>
                                      <p:to>
                                        <p:strVal val="visible"/>
                                      </p:to>
                                    </p:set>
                                    <p:animEffect transition="in" filter="wipe(down)">
                                      <p:cBhvr>
                                        <p:cTn id="26" dur="500"/>
                                        <p:tgtEl>
                                          <p:spTgt spid="4">
                                            <p:graphicEl>
                                              <a:dgm id="{3EB636DF-87F5-4FF8-8EFA-0898C0AAF76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C226F-2F02-44A5-8E33-2FCCA9DA8D9F}"/>
              </a:ext>
            </a:extLst>
          </p:cNvPr>
          <p:cNvSpPr>
            <a:spLocks noGrp="1"/>
          </p:cNvSpPr>
          <p:nvPr>
            <p:ph type="title"/>
          </p:nvPr>
        </p:nvSpPr>
        <p:spPr>
          <a:xfrm>
            <a:off x="609599" y="138883"/>
            <a:ext cx="9153833" cy="1048894"/>
          </a:xfrm>
        </p:spPr>
        <p:txBody>
          <a:bodyPr/>
          <a:lstStyle/>
          <a:p>
            <a:r>
              <a:rPr lang="en-US" dirty="0"/>
              <a:t>Computer Operations Controls Tests</a:t>
            </a:r>
          </a:p>
        </p:txBody>
      </p:sp>
      <p:graphicFrame>
        <p:nvGraphicFramePr>
          <p:cNvPr id="4" name="Content Placeholder 3">
            <a:extLst>
              <a:ext uri="{FF2B5EF4-FFF2-40B4-BE49-F238E27FC236}">
                <a16:creationId xmlns:a16="http://schemas.microsoft.com/office/drawing/2014/main" id="{905226F9-4569-4583-9505-F11ADD01605E}"/>
              </a:ext>
            </a:extLst>
          </p:cNvPr>
          <p:cNvGraphicFramePr>
            <a:graphicFrameLocks noGrp="1"/>
          </p:cNvGraphicFramePr>
          <p:nvPr>
            <p:ph idx="1"/>
          </p:nvPr>
        </p:nvGraphicFramePr>
        <p:xfrm>
          <a:off x="609600" y="1492250"/>
          <a:ext cx="10871200" cy="3662680"/>
        </p:xfrm>
        <a:graphic>
          <a:graphicData uri="http://schemas.openxmlformats.org/drawingml/2006/table">
            <a:tbl>
              <a:tblPr firstRow="1" bandRow="1">
                <a:tableStyleId>{5C22544A-7EE6-4342-B048-85BDC9FD1C3A}</a:tableStyleId>
              </a:tblPr>
              <a:tblGrid>
                <a:gridCol w="5435600">
                  <a:extLst>
                    <a:ext uri="{9D8B030D-6E8A-4147-A177-3AD203B41FA5}">
                      <a16:colId xmlns:a16="http://schemas.microsoft.com/office/drawing/2014/main" val="2027576343"/>
                    </a:ext>
                  </a:extLst>
                </a:gridCol>
                <a:gridCol w="5435600">
                  <a:extLst>
                    <a:ext uri="{9D8B030D-6E8A-4147-A177-3AD203B41FA5}">
                      <a16:colId xmlns:a16="http://schemas.microsoft.com/office/drawing/2014/main" val="1692028481"/>
                    </a:ext>
                  </a:extLst>
                </a:gridCol>
              </a:tblGrid>
              <a:tr h="370840">
                <a:tc>
                  <a:txBody>
                    <a:bodyPr/>
                    <a:lstStyle/>
                    <a:p>
                      <a:r>
                        <a:rPr lang="en-US" dirty="0"/>
                        <a:t>Sample Control</a:t>
                      </a:r>
                    </a:p>
                  </a:txBody>
                  <a:tcPr marL="94532" marR="94532">
                    <a:solidFill>
                      <a:srgbClr val="002060"/>
                    </a:solidFill>
                  </a:tcPr>
                </a:tc>
                <a:tc>
                  <a:txBody>
                    <a:bodyPr/>
                    <a:lstStyle/>
                    <a:p>
                      <a:r>
                        <a:rPr lang="en-US" dirty="0"/>
                        <a:t>Potential Testing/Validation Option</a:t>
                      </a:r>
                    </a:p>
                  </a:txBody>
                  <a:tcPr marL="94532" marR="94532">
                    <a:solidFill>
                      <a:srgbClr val="002060"/>
                    </a:solidFill>
                  </a:tcPr>
                </a:tc>
                <a:extLst>
                  <a:ext uri="{0D108BD9-81ED-4DB2-BD59-A6C34878D82A}">
                    <a16:rowId xmlns:a16="http://schemas.microsoft.com/office/drawing/2014/main" val="554015934"/>
                  </a:ext>
                </a:extLst>
              </a:tr>
              <a:tr h="425206">
                <a:tc>
                  <a:txBody>
                    <a:bodyPr/>
                    <a:lstStyle/>
                    <a:p>
                      <a:r>
                        <a:rPr lang="en-US" dirty="0"/>
                        <a:t>Jobs and applications are monitored to ensure successful completion.</a:t>
                      </a:r>
                    </a:p>
                  </a:txBody>
                  <a:tcPr marL="94532" marR="94532">
                    <a:noFill/>
                  </a:tcPr>
                </a:tc>
                <a:tc>
                  <a:txBody>
                    <a:bodyPr/>
                    <a:lstStyle/>
                    <a:p>
                      <a:r>
                        <a:rPr lang="en-US" dirty="0"/>
                        <a:t>Review job and application logs for indications of failed jobs and for follow-up and corrective actions where failed jobs were noted.</a:t>
                      </a:r>
                    </a:p>
                  </a:txBody>
                  <a:tcPr marL="94532" marR="94532">
                    <a:noFill/>
                  </a:tcPr>
                </a:tc>
                <a:extLst>
                  <a:ext uri="{0D108BD9-81ED-4DB2-BD59-A6C34878D82A}">
                    <a16:rowId xmlns:a16="http://schemas.microsoft.com/office/drawing/2014/main" val="3180684956"/>
                  </a:ext>
                </a:extLst>
              </a:tr>
              <a:tr h="370840">
                <a:tc>
                  <a:txBody>
                    <a:bodyPr/>
                    <a:lstStyle/>
                    <a:p>
                      <a:r>
                        <a:rPr lang="en-US" dirty="0"/>
                        <a:t>All critical data is backed up contemporaneously and stored in an appropriate medium and location.</a:t>
                      </a:r>
                    </a:p>
                  </a:txBody>
                  <a:tcPr marL="94532" marR="94532">
                    <a:solidFill>
                      <a:schemeClr val="bg1">
                        <a:lumMod val="95000"/>
                      </a:schemeClr>
                    </a:solidFill>
                  </a:tcPr>
                </a:tc>
                <a:tc>
                  <a:txBody>
                    <a:bodyPr/>
                    <a:lstStyle/>
                    <a:p>
                      <a:r>
                        <a:rPr lang="en-US" dirty="0"/>
                        <a:t>Obtain, read, and understand backup procedure policy. Compare policy requirements to backup logs. Analyze backup locations for folders containing critical data that is not being backed up. Determine if periodic tests are performed to validate the recoverability of data.</a:t>
                      </a:r>
                    </a:p>
                  </a:txBody>
                  <a:tcPr marL="94532" marR="94532">
                    <a:solidFill>
                      <a:schemeClr val="bg1">
                        <a:lumMod val="95000"/>
                      </a:schemeClr>
                    </a:solidFill>
                  </a:tcPr>
                </a:tc>
                <a:extLst>
                  <a:ext uri="{0D108BD9-81ED-4DB2-BD59-A6C34878D82A}">
                    <a16:rowId xmlns:a16="http://schemas.microsoft.com/office/drawing/2014/main" val="2437123015"/>
                  </a:ext>
                </a:extLst>
              </a:tr>
              <a:tr h="370840">
                <a:tc>
                  <a:txBody>
                    <a:bodyPr/>
                    <a:lstStyle/>
                    <a:p>
                      <a:r>
                        <a:rPr lang="en-US" dirty="0"/>
                        <a:t>A process exists for identifying, escalating, and resolving end-user technology-related problems that could affect accuracy and efficiency of efforts.</a:t>
                      </a:r>
                    </a:p>
                  </a:txBody>
                  <a:tcPr marL="94532" marR="94532">
                    <a:noFill/>
                  </a:tcPr>
                </a:tc>
                <a:tc>
                  <a:txBody>
                    <a:bodyPr/>
                    <a:lstStyle/>
                    <a:p>
                      <a:r>
                        <a:rPr lang="en-US" dirty="0"/>
                        <a:t>Inquire of team members as to any on-going issues such as software or hardware malfunctions. Determine if these have been reported and the resolution status.</a:t>
                      </a:r>
                    </a:p>
                  </a:txBody>
                  <a:tcPr marL="94532" marR="94532">
                    <a:noFill/>
                  </a:tcPr>
                </a:tc>
                <a:extLst>
                  <a:ext uri="{0D108BD9-81ED-4DB2-BD59-A6C34878D82A}">
                    <a16:rowId xmlns:a16="http://schemas.microsoft.com/office/drawing/2014/main" val="1838241783"/>
                  </a:ext>
                </a:extLst>
              </a:tr>
            </a:tbl>
          </a:graphicData>
        </a:graphic>
      </p:graphicFrame>
    </p:spTree>
    <p:extLst>
      <p:ext uri="{BB962C8B-B14F-4D97-AF65-F5344CB8AC3E}">
        <p14:creationId xmlns:p14="http://schemas.microsoft.com/office/powerpoint/2010/main" val="241591488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BB36C-5664-4985-BD01-56387D0EC169}"/>
              </a:ext>
            </a:extLst>
          </p:cNvPr>
          <p:cNvSpPr>
            <a:spLocks noGrp="1"/>
          </p:cNvSpPr>
          <p:nvPr>
            <p:ph type="title"/>
          </p:nvPr>
        </p:nvSpPr>
        <p:spPr/>
        <p:txBody>
          <a:bodyPr>
            <a:normAutofit fontScale="90000"/>
          </a:bodyPr>
          <a:lstStyle/>
          <a:p>
            <a:r>
              <a:rPr lang="en-US" dirty="0"/>
              <a:t>Top 10 ITGC Deficiencies</a:t>
            </a:r>
            <a:br>
              <a:rPr lang="en-US" dirty="0"/>
            </a:br>
            <a:r>
              <a:rPr lang="en-US" sz="2200" i="1" dirty="0"/>
              <a:t>Information Technology General Controls and Best Practices, Warren Averett</a:t>
            </a:r>
            <a:endParaRPr lang="en-US" i="1" dirty="0"/>
          </a:p>
        </p:txBody>
      </p:sp>
      <p:sp>
        <p:nvSpPr>
          <p:cNvPr id="4" name="Content Placeholder 3">
            <a:extLst>
              <a:ext uri="{FF2B5EF4-FFF2-40B4-BE49-F238E27FC236}">
                <a16:creationId xmlns:a16="http://schemas.microsoft.com/office/drawing/2014/main" id="{EE760498-EA90-4D52-8F62-7E30713C24AF}"/>
              </a:ext>
            </a:extLst>
          </p:cNvPr>
          <p:cNvSpPr>
            <a:spLocks noGrp="1"/>
          </p:cNvSpPr>
          <p:nvPr>
            <p:ph sz="half" idx="1"/>
          </p:nvPr>
        </p:nvSpPr>
        <p:spPr/>
        <p:txBody>
          <a:bodyPr>
            <a:normAutofit fontScale="85000" lnSpcReduction="20000"/>
          </a:bodyPr>
          <a:lstStyle/>
          <a:p>
            <a:pPr marL="514350" indent="-514350">
              <a:buFont typeface="+mj-lt"/>
              <a:buAutoNum type="arabicPeriod"/>
            </a:pPr>
            <a:r>
              <a:rPr lang="en-US" dirty="0"/>
              <a:t>Terminated employees still active in systems and network</a:t>
            </a:r>
          </a:p>
          <a:p>
            <a:pPr marL="514350" indent="-514350">
              <a:buFont typeface="+mj-lt"/>
              <a:buAutoNum type="arabicPeriod"/>
            </a:pPr>
            <a:r>
              <a:rPr lang="en-US" dirty="0"/>
              <a:t>Lack of segregation of duties over development and production environments</a:t>
            </a:r>
          </a:p>
          <a:p>
            <a:pPr marL="514350" indent="-514350">
              <a:buFont typeface="+mj-lt"/>
              <a:buAutoNum type="arabicPeriod"/>
            </a:pPr>
            <a:r>
              <a:rPr lang="en-US" dirty="0"/>
              <a:t>Lack of critical application list, resulting in little or no knowledge of vulnerabilities</a:t>
            </a:r>
          </a:p>
          <a:p>
            <a:pPr marL="514350" indent="-514350">
              <a:buFont typeface="+mj-lt"/>
              <a:buAutoNum type="arabicPeriod"/>
            </a:pPr>
            <a:r>
              <a:rPr lang="en-US" dirty="0"/>
              <a:t>Lack of vendor management/risk programs</a:t>
            </a:r>
          </a:p>
          <a:p>
            <a:pPr marL="514350" indent="-514350">
              <a:buFont typeface="+mj-lt"/>
              <a:buAutoNum type="arabicPeriod"/>
            </a:pPr>
            <a:r>
              <a:rPr lang="en-US" dirty="0"/>
              <a:t>Lack of external penetration testing and internal vulnerability scanning</a:t>
            </a:r>
          </a:p>
        </p:txBody>
      </p:sp>
      <p:sp>
        <p:nvSpPr>
          <p:cNvPr id="5" name="Content Placeholder 4">
            <a:extLst>
              <a:ext uri="{FF2B5EF4-FFF2-40B4-BE49-F238E27FC236}">
                <a16:creationId xmlns:a16="http://schemas.microsoft.com/office/drawing/2014/main" id="{B4BC8CE5-768E-4C26-BDB9-E4D9092D772D}"/>
              </a:ext>
            </a:extLst>
          </p:cNvPr>
          <p:cNvSpPr>
            <a:spLocks noGrp="1"/>
          </p:cNvSpPr>
          <p:nvPr>
            <p:ph sz="half" idx="2"/>
          </p:nvPr>
        </p:nvSpPr>
        <p:spPr/>
        <p:txBody>
          <a:bodyPr>
            <a:normAutofit fontScale="85000" lnSpcReduction="20000"/>
          </a:bodyPr>
          <a:lstStyle/>
          <a:p>
            <a:pPr marL="514350" indent="-514350">
              <a:buFont typeface="+mj-lt"/>
              <a:buAutoNum type="arabicPeriod" startAt="6"/>
            </a:pPr>
            <a:r>
              <a:rPr lang="en-US" dirty="0"/>
              <a:t>Shared and/or generic administrator accounts without monitoring</a:t>
            </a:r>
          </a:p>
          <a:p>
            <a:pPr marL="514350" indent="-514350">
              <a:buFont typeface="+mj-lt"/>
              <a:buAutoNum type="arabicPeriod" startAt="6"/>
            </a:pPr>
            <a:r>
              <a:rPr lang="en-US" dirty="0"/>
              <a:t>Weak system password parameters</a:t>
            </a:r>
          </a:p>
          <a:p>
            <a:pPr marL="514350" indent="-514350">
              <a:buFont typeface="+mj-lt"/>
              <a:buAutoNum type="arabicPeriod" startAt="6"/>
            </a:pPr>
            <a:r>
              <a:rPr lang="en-US" dirty="0"/>
              <a:t>Outdated disaster recovery plans and no testing completed (financial applications and full IT network)</a:t>
            </a:r>
          </a:p>
          <a:p>
            <a:pPr marL="514350" indent="-514350">
              <a:buFont typeface="+mj-lt"/>
              <a:buAutoNum type="arabicPeriod" startAt="6"/>
            </a:pPr>
            <a:r>
              <a:rPr lang="en-US" dirty="0"/>
              <a:t>Lack of data backup testing</a:t>
            </a:r>
          </a:p>
          <a:p>
            <a:pPr marL="514350" indent="-514350">
              <a:buFont typeface="+mj-lt"/>
              <a:buAutoNum type="arabicPeriod" startAt="6"/>
            </a:pPr>
            <a:r>
              <a:rPr lang="en-US" dirty="0"/>
              <a:t>Lack of portable device policies and security</a:t>
            </a:r>
          </a:p>
        </p:txBody>
      </p:sp>
    </p:spTree>
    <p:extLst>
      <p:ext uri="{BB962C8B-B14F-4D97-AF65-F5344CB8AC3E}">
        <p14:creationId xmlns:p14="http://schemas.microsoft.com/office/powerpoint/2010/main" val="33074925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BB36C-5664-4985-BD01-56387D0EC169}"/>
              </a:ext>
            </a:extLst>
          </p:cNvPr>
          <p:cNvSpPr>
            <a:spLocks noGrp="1"/>
          </p:cNvSpPr>
          <p:nvPr>
            <p:ph type="title"/>
          </p:nvPr>
        </p:nvSpPr>
        <p:spPr/>
        <p:txBody>
          <a:bodyPr>
            <a:normAutofit fontScale="90000"/>
          </a:bodyPr>
          <a:lstStyle/>
          <a:p>
            <a:r>
              <a:rPr lang="en-US" dirty="0"/>
              <a:t>Top 10 ITGC Deficiencies</a:t>
            </a:r>
            <a:br>
              <a:rPr lang="en-US" dirty="0"/>
            </a:br>
            <a:r>
              <a:rPr lang="en-US" sz="2200" i="1" dirty="0"/>
              <a:t>Information Technology General Controls and Best Practices, Warren Averett </a:t>
            </a:r>
            <a:endParaRPr lang="en-US" i="1" dirty="0"/>
          </a:p>
        </p:txBody>
      </p:sp>
      <p:sp>
        <p:nvSpPr>
          <p:cNvPr id="4" name="Content Placeholder 3">
            <a:extLst>
              <a:ext uri="{FF2B5EF4-FFF2-40B4-BE49-F238E27FC236}">
                <a16:creationId xmlns:a16="http://schemas.microsoft.com/office/drawing/2014/main" id="{EE760498-EA90-4D52-8F62-7E30713C24AF}"/>
              </a:ext>
            </a:extLst>
          </p:cNvPr>
          <p:cNvSpPr>
            <a:spLocks noGrp="1"/>
          </p:cNvSpPr>
          <p:nvPr>
            <p:ph sz="half" idx="1"/>
          </p:nvPr>
        </p:nvSpPr>
        <p:spPr/>
        <p:txBody>
          <a:bodyPr>
            <a:normAutofit fontScale="85000" lnSpcReduction="20000"/>
          </a:bodyPr>
          <a:lstStyle/>
          <a:p>
            <a:pPr marL="514350" indent="-514350">
              <a:buFont typeface="+mj-lt"/>
              <a:buAutoNum type="arabicPeriod"/>
            </a:pPr>
            <a:r>
              <a:rPr lang="en-US" dirty="0"/>
              <a:t>Terminated employees still active in systems and network</a:t>
            </a:r>
          </a:p>
          <a:p>
            <a:pPr marL="514350" indent="-514350">
              <a:buFont typeface="+mj-lt"/>
              <a:buAutoNum type="arabicPeriod"/>
            </a:pPr>
            <a:r>
              <a:rPr lang="en-US" dirty="0"/>
              <a:t>Lack of segregation of duties over development and production environments</a:t>
            </a:r>
          </a:p>
          <a:p>
            <a:pPr marL="514350" indent="-514350">
              <a:buFont typeface="+mj-lt"/>
              <a:buAutoNum type="arabicPeriod"/>
            </a:pPr>
            <a:r>
              <a:rPr lang="en-US" dirty="0"/>
              <a:t>Lack of critical application list, resulting in little or no knowledge of vulnerabilities</a:t>
            </a:r>
          </a:p>
          <a:p>
            <a:pPr marL="514350" indent="-514350">
              <a:buFont typeface="+mj-lt"/>
              <a:buAutoNum type="arabicPeriod"/>
            </a:pPr>
            <a:r>
              <a:rPr lang="en-US" dirty="0"/>
              <a:t>Lack of vendor management and risk programs</a:t>
            </a:r>
          </a:p>
          <a:p>
            <a:pPr marL="514350" indent="-514350">
              <a:buFont typeface="+mj-lt"/>
              <a:buAutoNum type="arabicPeriod"/>
            </a:pPr>
            <a:r>
              <a:rPr lang="en-US" dirty="0"/>
              <a:t>Lack of external penetration testing and internal vulnerability scanning</a:t>
            </a:r>
          </a:p>
        </p:txBody>
      </p:sp>
      <p:sp>
        <p:nvSpPr>
          <p:cNvPr id="5" name="Content Placeholder 4">
            <a:extLst>
              <a:ext uri="{FF2B5EF4-FFF2-40B4-BE49-F238E27FC236}">
                <a16:creationId xmlns:a16="http://schemas.microsoft.com/office/drawing/2014/main" id="{B4BC8CE5-768E-4C26-BDB9-E4D9092D772D}"/>
              </a:ext>
            </a:extLst>
          </p:cNvPr>
          <p:cNvSpPr>
            <a:spLocks noGrp="1"/>
          </p:cNvSpPr>
          <p:nvPr>
            <p:ph sz="half" idx="2"/>
          </p:nvPr>
        </p:nvSpPr>
        <p:spPr/>
        <p:txBody>
          <a:bodyPr>
            <a:normAutofit fontScale="85000" lnSpcReduction="20000"/>
          </a:bodyPr>
          <a:lstStyle/>
          <a:p>
            <a:pPr marL="514350" indent="-514350">
              <a:buFont typeface="+mj-lt"/>
              <a:buAutoNum type="arabicPeriod" startAt="6"/>
            </a:pPr>
            <a:r>
              <a:rPr lang="en-US" dirty="0"/>
              <a:t>Shared and/or generic administrator accounts without monitoring</a:t>
            </a:r>
          </a:p>
          <a:p>
            <a:pPr marL="514350" indent="-514350">
              <a:buFont typeface="+mj-lt"/>
              <a:buAutoNum type="arabicPeriod" startAt="6"/>
            </a:pPr>
            <a:r>
              <a:rPr lang="en-US" dirty="0"/>
              <a:t>Weak system password parameters</a:t>
            </a:r>
          </a:p>
          <a:p>
            <a:pPr marL="514350" indent="-514350">
              <a:buFont typeface="+mj-lt"/>
              <a:buAutoNum type="arabicPeriod" startAt="6"/>
            </a:pPr>
            <a:r>
              <a:rPr lang="en-US" dirty="0"/>
              <a:t>Outdated disaster recovery plans and no testing completed (financial applications and </a:t>
            </a:r>
            <a:br>
              <a:rPr lang="en-US" dirty="0"/>
            </a:br>
            <a:r>
              <a:rPr lang="en-US" dirty="0"/>
              <a:t>full network)</a:t>
            </a:r>
          </a:p>
          <a:p>
            <a:pPr marL="514350" indent="-514350">
              <a:buFont typeface="+mj-lt"/>
              <a:buAutoNum type="arabicPeriod" startAt="6"/>
            </a:pPr>
            <a:r>
              <a:rPr lang="en-US" dirty="0"/>
              <a:t>Lack of data backup testing</a:t>
            </a:r>
          </a:p>
          <a:p>
            <a:pPr marL="514350" indent="-514350">
              <a:buFont typeface="+mj-lt"/>
              <a:buAutoNum type="arabicPeriod" startAt="6"/>
            </a:pPr>
            <a:r>
              <a:rPr lang="en-US" dirty="0"/>
              <a:t>Lack of portable device policies and security</a:t>
            </a:r>
          </a:p>
        </p:txBody>
      </p:sp>
      <p:sp>
        <p:nvSpPr>
          <p:cNvPr id="3" name="Rectangle 2">
            <a:extLst>
              <a:ext uri="{FF2B5EF4-FFF2-40B4-BE49-F238E27FC236}">
                <a16:creationId xmlns:a16="http://schemas.microsoft.com/office/drawing/2014/main" id="{5CAA57E2-778F-4602-8788-3363B50BA127}"/>
              </a:ext>
            </a:extLst>
          </p:cNvPr>
          <p:cNvSpPr/>
          <p:nvPr/>
        </p:nvSpPr>
        <p:spPr>
          <a:xfrm>
            <a:off x="540775" y="1523544"/>
            <a:ext cx="5479026" cy="7182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483D0B68-2BAA-4268-B54D-03E5249C8C06}"/>
              </a:ext>
            </a:extLst>
          </p:cNvPr>
          <p:cNvSpPr/>
          <p:nvPr/>
        </p:nvSpPr>
        <p:spPr>
          <a:xfrm>
            <a:off x="6322142" y="1513711"/>
            <a:ext cx="5031658" cy="103241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95D06680-63BA-4177-BCCD-DB27967B56D5}"/>
              </a:ext>
            </a:extLst>
          </p:cNvPr>
          <p:cNvSpPr/>
          <p:nvPr/>
        </p:nvSpPr>
        <p:spPr>
          <a:xfrm>
            <a:off x="6322142" y="2546126"/>
            <a:ext cx="5031658" cy="70589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DE4C3623-9D01-41D4-A2F4-042FF7E41C9E}"/>
              </a:ext>
            </a:extLst>
          </p:cNvPr>
          <p:cNvSpPr/>
          <p:nvPr/>
        </p:nvSpPr>
        <p:spPr>
          <a:xfrm>
            <a:off x="6322142" y="4871536"/>
            <a:ext cx="5031658" cy="77115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055F41B8-8210-4204-998E-C47F8A18D914}"/>
              </a:ext>
            </a:extLst>
          </p:cNvPr>
          <p:cNvSpPr txBox="1"/>
          <p:nvPr/>
        </p:nvSpPr>
        <p:spPr>
          <a:xfrm>
            <a:off x="3723752" y="5703389"/>
            <a:ext cx="4592097" cy="954107"/>
          </a:xfrm>
          <a:prstGeom prst="rect">
            <a:avLst/>
          </a:prstGeom>
          <a:solidFill>
            <a:srgbClr val="C00000"/>
          </a:solidFill>
        </p:spPr>
        <p:txBody>
          <a:bodyPr wrap="square" rtlCol="0">
            <a:spAutoFit/>
          </a:bodyPr>
          <a:lstStyle/>
          <a:p>
            <a:pPr algn="ctr"/>
            <a:r>
              <a:rPr lang="en-US" sz="2800" i="1" dirty="0">
                <a:solidFill>
                  <a:schemeClr val="bg1"/>
                </a:solidFill>
              </a:rPr>
              <a:t>40% of these are associated with access risk</a:t>
            </a:r>
          </a:p>
        </p:txBody>
      </p:sp>
    </p:spTree>
    <p:extLst>
      <p:ext uri="{BB962C8B-B14F-4D97-AF65-F5344CB8AC3E}">
        <p14:creationId xmlns:p14="http://schemas.microsoft.com/office/powerpoint/2010/main" val="43263518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2A64C-5C61-4F6E-B554-CE88A769C328}"/>
              </a:ext>
            </a:extLst>
          </p:cNvPr>
          <p:cNvSpPr>
            <a:spLocks noGrp="1"/>
          </p:cNvSpPr>
          <p:nvPr>
            <p:ph type="title"/>
          </p:nvPr>
        </p:nvSpPr>
        <p:spPr/>
        <p:txBody>
          <a:bodyPr/>
          <a:lstStyle/>
          <a:p>
            <a:r>
              <a:rPr lang="en-US" dirty="0"/>
              <a:t>Common Examples Of ITGCs</a:t>
            </a:r>
          </a:p>
        </p:txBody>
      </p:sp>
      <p:sp>
        <p:nvSpPr>
          <p:cNvPr id="3" name="Content Placeholder 2">
            <a:extLst>
              <a:ext uri="{FF2B5EF4-FFF2-40B4-BE49-F238E27FC236}">
                <a16:creationId xmlns:a16="http://schemas.microsoft.com/office/drawing/2014/main" id="{2382910C-6FE1-4C3A-9B89-E54E777B71E3}"/>
              </a:ext>
            </a:extLst>
          </p:cNvPr>
          <p:cNvSpPr>
            <a:spLocks noGrp="1"/>
          </p:cNvSpPr>
          <p:nvPr>
            <p:ph idx="1"/>
          </p:nvPr>
        </p:nvSpPr>
        <p:spPr/>
        <p:txBody>
          <a:bodyPr/>
          <a:lstStyle/>
          <a:p>
            <a:r>
              <a:rPr lang="en-US" dirty="0"/>
              <a:t>Usernames and passwords (or other forms of authentication, including multi-factor authentication) to access to a computer, a network, or a Cloud-based service or resource</a:t>
            </a:r>
          </a:p>
          <a:p>
            <a:r>
              <a:rPr lang="en-US" dirty="0"/>
              <a:t>Restrictions on who signs in to their device with </a:t>
            </a:r>
            <a:br>
              <a:rPr lang="en-US" dirty="0"/>
            </a:br>
            <a:r>
              <a:rPr lang="en-US" dirty="0"/>
              <a:t>Administrative rights</a:t>
            </a:r>
          </a:p>
          <a:p>
            <a:r>
              <a:rPr lang="en-US" dirty="0"/>
              <a:t>Network firewalls to minimize the threat of outside intrusion</a:t>
            </a:r>
          </a:p>
          <a:p>
            <a:r>
              <a:rPr lang="en-US" dirty="0"/>
              <a:t>End-user security training</a:t>
            </a:r>
          </a:p>
          <a:p>
            <a:r>
              <a:rPr lang="en-US" dirty="0"/>
              <a:t>Off-site, contemporaneous backups of critical data</a:t>
            </a:r>
          </a:p>
        </p:txBody>
      </p:sp>
    </p:spTree>
    <p:extLst>
      <p:ext uri="{BB962C8B-B14F-4D97-AF65-F5344CB8AC3E}">
        <p14:creationId xmlns:p14="http://schemas.microsoft.com/office/powerpoint/2010/main" val="197490865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subTnLst>
                                    <p:animClr clrSpc="rgb" dir="cw">
                                      <p:cBhvr override="childStyle">
                                        <p:cTn dur="1" fill="hold" display="0" masterRel="nextClick" afterEffect="1"/>
                                        <p:tgtEl>
                                          <p:spTgt spid="3">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subTnLst>
                                    <p:animClr clrSpc="rgb" dir="cw">
                                      <p:cBhvr override="childStyle">
                                        <p:cTn dur="1" fill="hold" display="0" masterRel="nextClick" afterEffect="1"/>
                                        <p:tgtEl>
                                          <p:spTgt spid="3">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85D80-6486-4A26-BC80-E1F396A514DC}"/>
              </a:ext>
            </a:extLst>
          </p:cNvPr>
          <p:cNvSpPr>
            <a:spLocks noGrp="1"/>
          </p:cNvSpPr>
          <p:nvPr>
            <p:ph type="title"/>
          </p:nvPr>
        </p:nvSpPr>
        <p:spPr/>
        <p:txBody>
          <a:bodyPr/>
          <a:lstStyle/>
          <a:p>
            <a:r>
              <a:rPr lang="en-US" dirty="0"/>
              <a:t>Policies Are Key ITGC Components</a:t>
            </a:r>
          </a:p>
        </p:txBody>
      </p:sp>
      <p:sp>
        <p:nvSpPr>
          <p:cNvPr id="3" name="Content Placeholder 2">
            <a:extLst>
              <a:ext uri="{FF2B5EF4-FFF2-40B4-BE49-F238E27FC236}">
                <a16:creationId xmlns:a16="http://schemas.microsoft.com/office/drawing/2014/main" id="{A37B8950-A902-44AB-8379-24937CF6A39C}"/>
              </a:ext>
            </a:extLst>
          </p:cNvPr>
          <p:cNvSpPr>
            <a:spLocks noGrp="1"/>
          </p:cNvSpPr>
          <p:nvPr>
            <p:ph idx="1"/>
          </p:nvPr>
        </p:nvSpPr>
        <p:spPr/>
        <p:txBody>
          <a:bodyPr/>
          <a:lstStyle/>
          <a:p>
            <a:r>
              <a:rPr lang="en-US" dirty="0"/>
              <a:t>Every organization should maintain a well-documented and current set of policies governing the IT operating environment</a:t>
            </a:r>
          </a:p>
          <a:p>
            <a:r>
              <a:rPr lang="en-US" dirty="0"/>
              <a:t>Not only do these provide clarity to all IT administrators as well as end-users, but they also serve as a reference point for conducting evaluations of technology controls</a:t>
            </a:r>
          </a:p>
        </p:txBody>
      </p:sp>
    </p:spTree>
    <p:extLst>
      <p:ext uri="{BB962C8B-B14F-4D97-AF65-F5344CB8AC3E}">
        <p14:creationId xmlns:p14="http://schemas.microsoft.com/office/powerpoint/2010/main" val="103669943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subTnLst>
                                    <p:animClr clrSpc="rgb" dir="cw">
                                      <p:cBhvr override="childStyle">
                                        <p:cTn dur="1" fill="hold" display="0" masterRel="nextClick" afterEffect="1"/>
                                        <p:tgtEl>
                                          <p:spTgt spid="3">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subTnLst>
                                    <p:animClr clrSpc="rgb" dir="cw">
                                      <p:cBhvr override="childStyle">
                                        <p:cTn dur="1" fill="hold" display="0" masterRel="nextClick" afterEffect="1"/>
                                        <p:tgtEl>
                                          <p:spTgt spid="3">
                                            <p:txEl>
                                              <p:pRg st="1" end="1"/>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2023 K2 Enterprises PowerPoint Theme (230125)">
  <a:themeElements>
    <a:clrScheme name="Custom 10">
      <a:dk1>
        <a:sysClr val="windowText" lastClr="000000"/>
      </a:dk1>
      <a:lt1>
        <a:sysClr val="window" lastClr="FFFFFF"/>
      </a:lt1>
      <a:dk2>
        <a:srgbClr val="373545"/>
      </a:dk2>
      <a:lt2>
        <a:srgbClr val="CEDBE6"/>
      </a:lt2>
      <a:accent1>
        <a:srgbClr val="0C3F5B"/>
      </a:accent1>
      <a:accent2>
        <a:srgbClr val="188ECE"/>
      </a:accent2>
      <a:accent3>
        <a:srgbClr val="75BDA7"/>
      </a:accent3>
      <a:accent4>
        <a:srgbClr val="7A8C8E"/>
      </a:accent4>
      <a:accent5>
        <a:srgbClr val="84ACB6"/>
      </a:accent5>
      <a:accent6>
        <a:srgbClr val="2683C6"/>
      </a:accent6>
      <a:hlink>
        <a:srgbClr val="247AB9"/>
      </a:hlink>
      <a:folHlink>
        <a:srgbClr val="C7E1F4"/>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3 K2 Enterprises PowerPoint Theme (230125)" id="{59536B22-8551-4130-B2C2-0131763DEDA1}" vid="{2B3A24F0-3C27-473C-B194-0DBB652F3D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7DBEE24B7EEF4A83B0ECEFE9636D0B" ma:contentTypeVersion="20" ma:contentTypeDescription="Create a new document." ma:contentTypeScope="" ma:versionID="c02a4a5539f831a1d907b306449d0827">
  <xsd:schema xmlns:xsd="http://www.w3.org/2001/XMLSchema" xmlns:xs="http://www.w3.org/2001/XMLSchema" xmlns:p="http://schemas.microsoft.com/office/2006/metadata/properties" xmlns:ns1="http://schemas.microsoft.com/sharepoint/v3" xmlns:ns2="8c117391-f248-4895-a107-5250bec72312" xmlns:ns3="54b2d0f4-4215-44b2-870a-ac70db5bc5b3" targetNamespace="http://schemas.microsoft.com/office/2006/metadata/properties" ma:root="true" ma:fieldsID="b98e1d12ee8dc75b19354090ad544d05" ns1:_="" ns2:_="" ns3:_="">
    <xsd:import namespace="http://schemas.microsoft.com/sharepoint/v3"/>
    <xsd:import namespace="8c117391-f248-4895-a107-5250bec72312"/>
    <xsd:import namespace="54b2d0f4-4215-44b2-870a-ac70db5bc5b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1:_ip_UnifiedCompliancePolicyProperties" minOccurs="0"/>
                <xsd:element ref="ns1:_ip_UnifiedCompliancePolicyUIAction" minOccurs="0"/>
                <xsd:element ref="ns2:MediaServiceSearchProperties"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c117391-f248-4895-a107-5250bec723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Location" ma:internalName="MediaServiceLocatio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3769e6bb-beef-4dcd-9743-686f4db967cf"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b2d0f4-4215-44b2-870a-ac70db5bc5b3"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7060e874-43a6-48c2-91f8-11cfde9037cc}" ma:internalName="TaxCatchAll" ma:showField="CatchAllData" ma:web="54b2d0f4-4215-44b2-870a-ac70db5bc5b3">
      <xsd:complexType>
        <xsd:complexContent>
          <xsd:extension base="dms:MultiChoiceLookup">
            <xsd:sequence>
              <xsd:element name="Value" type="dms:Lookup" maxOccurs="unbounded" minOccurs="0" nillable="true"/>
            </xsd:sequence>
          </xsd:extension>
        </xsd:complexContent>
      </xsd:complexType>
    </xsd:element>
    <xsd:element name="SharedWithUsers" ma:index="2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48F4FFF-0264-4490-AADB-456A43B0C3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c117391-f248-4895-a107-5250bec72312"/>
    <ds:schemaRef ds:uri="54b2d0f4-4215-44b2-870a-ac70db5bc5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3E86CC6-1466-46FE-AD23-C967906463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2023 K2 Enterprises PowerPoint Theme (230125)</Template>
  <TotalTime>3376</TotalTime>
  <Words>10091</Words>
  <Application>Microsoft Office PowerPoint</Application>
  <PresentationFormat>Widescreen</PresentationFormat>
  <Paragraphs>1006</Paragraphs>
  <Slides>154</Slides>
  <Notes>20</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154</vt:i4>
      </vt:variant>
    </vt:vector>
  </HeadingPairs>
  <TitlesOfParts>
    <vt:vector size="161" baseType="lpstr">
      <vt:lpstr>Calibri</vt:lpstr>
      <vt:lpstr>Open Sans</vt:lpstr>
      <vt:lpstr>Arial</vt:lpstr>
      <vt:lpstr>Franklin Gothic Medium</vt:lpstr>
      <vt:lpstr>Open Sans ExtraBold</vt:lpstr>
      <vt:lpstr>Open Sans SemiBold</vt:lpstr>
      <vt:lpstr>2023 K2 Enterprises PowerPoint Theme (230125)</vt:lpstr>
      <vt:lpstr>Governmental Auditing</vt:lpstr>
      <vt:lpstr>Tommy Stephens</vt:lpstr>
      <vt:lpstr>A Lot To Cover Today &amp; Tomorrow!</vt:lpstr>
      <vt:lpstr>Governmental fraud update</vt:lpstr>
      <vt:lpstr>Info from the association of certified fraud examiners</vt:lpstr>
      <vt:lpstr>The Fraud News Is Still Really Bad!</vt:lpstr>
      <vt:lpstr>The Current State Of Affairs</vt:lpstr>
      <vt:lpstr>Findings From The Association Of Certified Fraud Examiners (ACFE)</vt:lpstr>
      <vt:lpstr>https://legacy.acfe.com/report-to-the-nations/2024/ </vt:lpstr>
      <vt:lpstr>Fraud On An International Level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Role Of Accountants And Auditors</vt:lpstr>
      <vt:lpstr>Fraud in governmental entities</vt:lpstr>
      <vt:lpstr>Key Stats In Governmental Frauds</vt:lpstr>
      <vt:lpstr>Governmental Fraud Perpetrators</vt:lpstr>
      <vt:lpstr>Governmental Fraud Schemes</vt:lpstr>
      <vt:lpstr>Comparing Tenure To Fraud In Governmental Frauds</vt:lpstr>
      <vt:lpstr>Top Three Governmental Fraud Detection Techniques</vt:lpstr>
      <vt:lpstr>So, What Are The Key Takeaways?</vt:lpstr>
      <vt:lpstr>Consider These Four Cases</vt:lpstr>
      <vt:lpstr>US vs. Zaglin, Marchena, &amp; Cosenza</vt:lpstr>
      <vt:lpstr>Lifecore Biomedical</vt:lpstr>
      <vt:lpstr>HealthSun Health Plans, Inc.</vt:lpstr>
      <vt:lpstr>COVID-19 Fraud Enforcement Task Force</vt:lpstr>
      <vt:lpstr>Key Provisions Of The FCPA</vt:lpstr>
      <vt:lpstr>Anti-Bribery Provisions</vt:lpstr>
      <vt:lpstr>Accounting Provisions</vt:lpstr>
      <vt:lpstr>Jurisdiction</vt:lpstr>
      <vt:lpstr>The Amy Wilson Case</vt:lpstr>
      <vt:lpstr>The Amy Wilson Case</vt:lpstr>
      <vt:lpstr>How Did She Get Caught</vt:lpstr>
      <vt:lpstr>Let’s Hear Mrs. Wilson’s Story</vt:lpstr>
      <vt:lpstr>In Her Words…</vt:lpstr>
      <vt:lpstr>In Her Words…</vt:lpstr>
      <vt:lpstr>In Her Words…</vt:lpstr>
      <vt:lpstr>What Could Have Been Done?</vt:lpstr>
      <vt:lpstr>Donald Cressey’s Fraud Triangle</vt:lpstr>
      <vt:lpstr>Case Study: What Could Have, Should Have Wilson’s  Employer Done To Prevent/Detect This?</vt:lpstr>
      <vt:lpstr>Mulder Steals $1.5M, From Friends</vt:lpstr>
      <vt:lpstr>Mulder Steals $1.5M, From Friends</vt:lpstr>
      <vt:lpstr>The Elizabeth Mulder Fraud</vt:lpstr>
      <vt:lpstr>Mulder Steals $1.5M, From Friends!</vt:lpstr>
      <vt:lpstr>Mulder Steals $1.5M, From Friends!</vt:lpstr>
      <vt:lpstr>What Could Have, Should Have Mulder’s Clients Done To Prevent/Detect This?</vt:lpstr>
      <vt:lpstr>The Rodolfo Olivas Case</vt:lpstr>
      <vt:lpstr>The Rodolfo Olivas Case</vt:lpstr>
      <vt:lpstr>The Rodolfo Olivas Case</vt:lpstr>
      <vt:lpstr>West Melbourne Police Department</vt:lpstr>
      <vt:lpstr>What Could Have, Should Have Olivas’ Employer Done To Prevent/Detect This?</vt:lpstr>
      <vt:lpstr>Cindy Mills And Mathews International</vt:lpstr>
      <vt:lpstr>Cynthia Mills And  Matthews International</vt:lpstr>
      <vt:lpstr>Cynthia Mills And Matthews International</vt:lpstr>
      <vt:lpstr>Cynthia Mills And Matthews International</vt:lpstr>
      <vt:lpstr>Cynthia Mills And Matthews International</vt:lpstr>
      <vt:lpstr>Cynthia Mills And Matthews International</vt:lpstr>
      <vt:lpstr>Cynthia Mills And Matthews International</vt:lpstr>
      <vt:lpstr>What Are The Lessons To Be Learned From Mills And Kalemon Frauds Against Matthews International?</vt:lpstr>
      <vt:lpstr>Rita Crundwell And Dixon, Illinois</vt:lpstr>
      <vt:lpstr>The Rita Crundwell Story</vt:lpstr>
      <vt:lpstr>Rita Crundwell And Dixon, Illinois</vt:lpstr>
      <vt:lpstr>Rita Crundwell And Dixon, Illinois</vt:lpstr>
      <vt:lpstr>Rita Crundwell And Dixon, Illinois</vt:lpstr>
      <vt:lpstr>Rita Crundwell And Dixon, Illinois</vt:lpstr>
      <vt:lpstr>Case study: What Are The Lessons To Be Learned From The Crundwell Fraud?</vt:lpstr>
      <vt:lpstr>Preventing And Detecting Fraud With Technology Controls</vt:lpstr>
      <vt:lpstr>So, What Are Technology Controls?</vt:lpstr>
      <vt:lpstr>Technology Controls, In General</vt:lpstr>
      <vt:lpstr>Technology Controls Are No Different Than Other Controls</vt:lpstr>
      <vt:lpstr>PowerPoint Presentation</vt:lpstr>
      <vt:lpstr>Evaluating Information Technology General Controls</vt:lpstr>
      <vt:lpstr>What Are IT General Controls?</vt:lpstr>
      <vt:lpstr>ITGCs Focus On These Ten Areas</vt:lpstr>
      <vt:lpstr>The Importance Of ITGCs</vt:lpstr>
      <vt:lpstr>PowerPoint Presentation</vt:lpstr>
      <vt:lpstr>Where Do These Four Groups Of ITGCs Fit Into Financial Reporting?</vt:lpstr>
      <vt:lpstr>Some Free Tools To Assist You…</vt:lpstr>
      <vt:lpstr>Access To Programs And Data</vt:lpstr>
      <vt:lpstr>Sample Tests Of Access Controls</vt:lpstr>
      <vt:lpstr>Program Changes</vt:lpstr>
      <vt:lpstr>Program Development</vt:lpstr>
      <vt:lpstr>Sample Tests Of Program Change And Development Controls</vt:lpstr>
      <vt:lpstr>Computer Operations</vt:lpstr>
      <vt:lpstr>Computer Operations Controls Tests</vt:lpstr>
      <vt:lpstr>Top 10 ITGC Deficiencies Information Technology General Controls and Best Practices, Warren Averett</vt:lpstr>
      <vt:lpstr>Top 10 ITGC Deficiencies Information Technology General Controls and Best Practices, Warren Averett </vt:lpstr>
      <vt:lpstr>Common Examples Of ITGCs</vt:lpstr>
      <vt:lpstr>Policies Are Key ITGC Components</vt:lpstr>
      <vt:lpstr>Common Control Policies</vt:lpstr>
      <vt:lpstr>Policies Are ITGC Key Components</vt:lpstr>
      <vt:lpstr>Evaluating Information Technology Application Controls</vt:lpstr>
      <vt:lpstr>What Are IT Application Controls (ITACs)?</vt:lpstr>
      <vt:lpstr>The Nature Of ITACs</vt:lpstr>
      <vt:lpstr>The Nature Of ITACs</vt:lpstr>
      <vt:lpstr>Examples Of ITACs</vt:lpstr>
      <vt:lpstr>Common Examples Of ITACs</vt:lpstr>
      <vt:lpstr>Analyzing And Evaluating  Technology Controls</vt:lpstr>
      <vt:lpstr>Analyzing Risks Relative To Controls</vt:lpstr>
      <vt:lpstr>A Process For Evaluating Controls</vt:lpstr>
      <vt:lpstr>A Process For Evaluating Controls</vt:lpstr>
      <vt:lpstr>A Process For Evaluating Controls</vt:lpstr>
      <vt:lpstr>A Process For Evaluating Controls</vt:lpstr>
      <vt:lpstr>Consider Different Types Of Risk When Assessing ITGC Risks</vt:lpstr>
      <vt:lpstr>Which Application Is Riskier?</vt:lpstr>
      <vt:lpstr>A Process For Evaluating Controls</vt:lpstr>
      <vt:lpstr>A Process For Evaluating Controls</vt:lpstr>
      <vt:lpstr>Catalog Of Controls</vt:lpstr>
      <vt:lpstr>Catalog Of Controls</vt:lpstr>
      <vt:lpstr>Catalog Of Controls</vt:lpstr>
      <vt:lpstr>Testing Options Available</vt:lpstr>
      <vt:lpstr>Other Testing Considerations</vt:lpstr>
      <vt:lpstr>How Much Data Should Be Tested?</vt:lpstr>
      <vt:lpstr>How Much Data Should Be Tested?</vt:lpstr>
      <vt:lpstr>Sample Test Of ITAC</vt:lpstr>
      <vt:lpstr>Sample Test Of ITGC</vt:lpstr>
      <vt:lpstr>Artificial Intelligence And Fraud Prevention And Detection</vt:lpstr>
      <vt:lpstr>Much Has Been Said About AI!</vt:lpstr>
      <vt:lpstr>AI’s Building Blocks</vt:lpstr>
      <vt:lpstr>Five AI Building Blocks</vt:lpstr>
      <vt:lpstr>Artificial Intelligence And Fraud</vt:lpstr>
      <vt:lpstr>Eno, Capital One, And AI</vt:lpstr>
      <vt:lpstr>You Can Use AI For Other Tasks, Too</vt:lpstr>
      <vt:lpstr>AI And Employee Expense Fraud</vt:lpstr>
      <vt:lpstr>AI And Employee Expense Fraud</vt:lpstr>
      <vt:lpstr>Using AppZen To Audit Employee Expenses</vt:lpstr>
      <vt:lpstr>AI Can Reduce Expenditure Fraud</vt:lpstr>
      <vt:lpstr>AI Can Improve Compliance, Also</vt:lpstr>
      <vt:lpstr>AI Can Improve Spend Processes</vt:lpstr>
      <vt:lpstr>You May Have Access To Some AI Tools Now</vt:lpstr>
      <vt:lpstr>Analyze Data</vt:lpstr>
      <vt:lpstr>Five common government audit findings</vt:lpstr>
      <vt:lpstr>Five Common Findings</vt:lpstr>
      <vt:lpstr>Timekeeping Issues</vt:lpstr>
      <vt:lpstr>Subcontractors</vt:lpstr>
      <vt:lpstr>Meal And Entertainment Costs</vt:lpstr>
      <vt:lpstr>Air Travel</vt:lpstr>
      <vt:lpstr>Proof Of Payment</vt:lpstr>
      <vt:lpstr>Where Is Segregation Of Duties?</vt:lpstr>
      <vt:lpstr>What’s The Common Element?</vt:lpstr>
      <vt:lpstr>The Common Element</vt:lpstr>
      <vt:lpstr>Excel As an auditing tool</vt:lpstr>
      <vt:lpstr>Wrapping up</vt:lpstr>
      <vt:lpstr>I thank you very much!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California Audit Training</dc:title>
  <dc:creator>Tommy Stephens</dc:creator>
  <cp:lastModifiedBy>Sims, Casey</cp:lastModifiedBy>
  <cp:revision>2</cp:revision>
  <dcterms:created xsi:type="dcterms:W3CDTF">2023-04-30T13:59:41Z</dcterms:created>
  <dcterms:modified xsi:type="dcterms:W3CDTF">2024-04-22T13:43:03Z</dcterms:modified>
</cp:coreProperties>
</file>